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66" r:id="rId2"/>
    <p:sldId id="567" r:id="rId3"/>
    <p:sldId id="601" r:id="rId4"/>
    <p:sldId id="633" r:id="rId5"/>
    <p:sldId id="635" r:id="rId6"/>
    <p:sldId id="602" r:id="rId7"/>
    <p:sldId id="637" r:id="rId8"/>
    <p:sldId id="582" r:id="rId9"/>
    <p:sldId id="579" r:id="rId10"/>
    <p:sldId id="603" r:id="rId11"/>
    <p:sldId id="664" r:id="rId12"/>
    <p:sldId id="632" r:id="rId13"/>
    <p:sldId id="682" r:id="rId14"/>
    <p:sldId id="584" r:id="rId15"/>
    <p:sldId id="660" r:id="rId16"/>
    <p:sldId id="675" r:id="rId17"/>
    <p:sldId id="676" r:id="rId18"/>
    <p:sldId id="576" r:id="rId19"/>
    <p:sldId id="604" r:id="rId20"/>
    <p:sldId id="605" r:id="rId21"/>
    <p:sldId id="607" r:id="rId22"/>
    <p:sldId id="608" r:id="rId23"/>
    <p:sldId id="578" r:id="rId24"/>
    <p:sldId id="609" r:id="rId25"/>
    <p:sldId id="586" r:id="rId26"/>
    <p:sldId id="613" r:id="rId27"/>
    <p:sldId id="614" r:id="rId28"/>
    <p:sldId id="683" r:id="rId29"/>
    <p:sldId id="647" r:id="rId30"/>
    <p:sldId id="617" r:id="rId31"/>
    <p:sldId id="611" r:id="rId32"/>
    <p:sldId id="649" r:id="rId33"/>
    <p:sldId id="620" r:id="rId34"/>
    <p:sldId id="651" r:id="rId35"/>
    <p:sldId id="622" r:id="rId36"/>
    <p:sldId id="658" r:id="rId37"/>
    <p:sldId id="666" r:id="rId38"/>
    <p:sldId id="667" r:id="rId39"/>
    <p:sldId id="668" r:id="rId40"/>
    <p:sldId id="681" r:id="rId41"/>
    <p:sldId id="669" r:id="rId42"/>
    <p:sldId id="678" r:id="rId43"/>
    <p:sldId id="679" r:id="rId44"/>
    <p:sldId id="680" r:id="rId45"/>
    <p:sldId id="671" r:id="rId46"/>
    <p:sldId id="673" r:id="rId47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125A"/>
    <a:srgbClr val="FFFF00"/>
    <a:srgbClr val="0EFE25"/>
    <a:srgbClr val="FFA3A3"/>
    <a:srgbClr val="FF3300"/>
    <a:srgbClr val="FDB5CB"/>
    <a:srgbClr val="DF2DB0"/>
    <a:srgbClr val="F8203F"/>
    <a:srgbClr val="BB3346"/>
    <a:srgbClr val="C82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210" autoAdjust="0"/>
    <p:restoredTop sz="94206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8754"/>
    </p:cViewPr>
  </p:sorterViewPr>
  <p:notesViewPr>
    <p:cSldViewPr>
      <p:cViewPr varScale="1">
        <p:scale>
          <a:sx n="73" d="100"/>
          <a:sy n="73" d="100"/>
        </p:scale>
        <p:origin x="-2154" y="-10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ГРАЖДАНЕ И ЮРИДИЧЕСКИЕ ЛИЦА ОСУЩЕСТВЛЯЮТ ПРИНАДЛЕЖАЩИЕ </a:t>
          </a:r>
        </a:p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ГРАЖДАНСКИЕ ПРАВА </a:t>
          </a:r>
        </a:p>
        <a:p>
          <a:pPr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(п. 1 ст. 9 ГК РФ)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B6A17EF1-F377-4636-AC21-D3E2CB2EFFF4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ЛИЧНО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53ECFA6-566C-4AC9-A4C4-C59EC7427835}" type="parTrans" cxnId="{6D9536A0-EE2A-44C6-9693-33B2A3A45897}">
      <dgm:prSet/>
      <dgm:spPr/>
      <dgm:t>
        <a:bodyPr/>
        <a:lstStyle/>
        <a:p>
          <a:endParaRPr lang="ru-RU"/>
        </a:p>
      </dgm:t>
    </dgm:pt>
    <dgm:pt modelId="{875F99E0-B29D-4110-887E-C8EF895F7437}" type="sibTrans" cxnId="{6D9536A0-EE2A-44C6-9693-33B2A3A45897}">
      <dgm:prSet/>
      <dgm:spPr/>
      <dgm:t>
        <a:bodyPr/>
        <a:lstStyle/>
        <a:p>
          <a:endParaRPr lang="ru-RU"/>
        </a:p>
      </dgm:t>
    </dgm:pt>
    <dgm:pt modelId="{CDF4308D-506B-427E-BBC8-17A1686360C1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ЧЕРЕЗ ПРЕДСТАВИТЕЛЕЙ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44D5238-9EE9-4AEE-9649-786D71294A95}" type="parTrans" cxnId="{AE2242FA-41B0-40B9-9620-DC1E5D3AFD7B}">
      <dgm:prSet/>
      <dgm:spPr/>
      <dgm:t>
        <a:bodyPr/>
        <a:lstStyle/>
        <a:p>
          <a:endParaRPr lang="ru-RU"/>
        </a:p>
      </dgm:t>
    </dgm:pt>
    <dgm:pt modelId="{7361DEA2-4255-4011-B9F4-D66A95E40EDB}" type="sibTrans" cxnId="{AE2242FA-41B0-40B9-9620-DC1E5D3AFD7B}">
      <dgm:prSet/>
      <dgm:spPr/>
      <dgm:t>
        <a:bodyPr/>
        <a:lstStyle/>
        <a:p>
          <a:endParaRPr lang="ru-RU"/>
        </a:p>
      </dgm:t>
    </dgm:pt>
    <dgm:pt modelId="{966DBF0F-0A9A-4551-B0DC-31F09EF6F37C}" type="pres">
      <dgm:prSet presAssocID="{BE3EE87D-BB1D-450C-8E6A-2AFFCA0C603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30AF91-787A-4DA8-8A33-680CB39D11E5}" type="pres">
      <dgm:prSet presAssocID="{405DCCF5-8BCE-48E9-8674-3365846AF6C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4E360E8-6C17-4BD4-A175-A08ACFCEAAF0}" type="pres">
      <dgm:prSet presAssocID="{405DCCF5-8BCE-48E9-8674-3365846AF6C1}" presName="rootComposite1" presStyleCnt="0"/>
      <dgm:spPr/>
      <dgm:t>
        <a:bodyPr/>
        <a:lstStyle/>
        <a:p>
          <a:endParaRPr lang="ru-RU"/>
        </a:p>
      </dgm:t>
    </dgm:pt>
    <dgm:pt modelId="{88884DD2-8BF7-447C-A2CB-12CD8096BB11}" type="pres">
      <dgm:prSet presAssocID="{405DCCF5-8BCE-48E9-8674-3365846AF6C1}" presName="rootText1" presStyleLbl="alignAcc1" presStyleIdx="0" presStyleCnt="0" custScaleX="141735" custScaleY="138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6EFAB0-766C-4A7B-B4DB-E3D38F75EE00}" type="pres">
      <dgm:prSet presAssocID="{405DCCF5-8BCE-48E9-8674-3365846AF6C1}" presName="topArc1" presStyleLbl="parChTrans1D1" presStyleIdx="0" presStyleCnt="6"/>
      <dgm:spPr/>
      <dgm:t>
        <a:bodyPr/>
        <a:lstStyle/>
        <a:p>
          <a:endParaRPr lang="ru-RU"/>
        </a:p>
      </dgm:t>
    </dgm:pt>
    <dgm:pt modelId="{474F6111-381E-4510-9E2B-7418753AD12D}" type="pres">
      <dgm:prSet presAssocID="{405DCCF5-8BCE-48E9-8674-3365846AF6C1}" presName="bottomArc1" presStyleLbl="parChTrans1D1" presStyleIdx="1" presStyleCnt="6"/>
      <dgm:spPr/>
      <dgm:t>
        <a:bodyPr/>
        <a:lstStyle/>
        <a:p>
          <a:endParaRPr lang="ru-RU"/>
        </a:p>
      </dgm:t>
    </dgm:pt>
    <dgm:pt modelId="{84D7A9D0-4FA9-4EE1-BAA4-37970EA8D3AC}" type="pres">
      <dgm:prSet presAssocID="{405DCCF5-8BCE-48E9-8674-3365846AF6C1}" presName="topConnNode1" presStyleLbl="node1" presStyleIdx="0" presStyleCnt="0"/>
      <dgm:spPr/>
      <dgm:t>
        <a:bodyPr/>
        <a:lstStyle/>
        <a:p>
          <a:endParaRPr lang="ru-RU"/>
        </a:p>
      </dgm:t>
    </dgm:pt>
    <dgm:pt modelId="{53701B82-4182-4885-AB96-FEF2EDB5C98C}" type="pres">
      <dgm:prSet presAssocID="{405DCCF5-8BCE-48E9-8674-3365846AF6C1}" presName="hierChild2" presStyleCnt="0"/>
      <dgm:spPr/>
      <dgm:t>
        <a:bodyPr/>
        <a:lstStyle/>
        <a:p>
          <a:endParaRPr lang="ru-RU"/>
        </a:p>
      </dgm:t>
    </dgm:pt>
    <dgm:pt modelId="{D1D57744-360B-4325-A90A-287DED0E34FE}" type="pres">
      <dgm:prSet presAssocID="{A53ECFA6-566C-4AC9-A4C4-C59EC7427835}" presName="Name28" presStyleLbl="parChTrans1D2" presStyleIdx="0" presStyleCnt="2"/>
      <dgm:spPr/>
      <dgm:t>
        <a:bodyPr/>
        <a:lstStyle/>
        <a:p>
          <a:endParaRPr lang="ru-RU"/>
        </a:p>
      </dgm:t>
    </dgm:pt>
    <dgm:pt modelId="{21EB521D-A114-46FB-B364-D5599591A606}" type="pres">
      <dgm:prSet presAssocID="{B6A17EF1-F377-4636-AC21-D3E2CB2EFFF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F7FE6E8-96CD-4A5F-B3E9-C7E903193072}" type="pres">
      <dgm:prSet presAssocID="{B6A17EF1-F377-4636-AC21-D3E2CB2EFFF4}" presName="rootComposite2" presStyleCnt="0"/>
      <dgm:spPr/>
      <dgm:t>
        <a:bodyPr/>
        <a:lstStyle/>
        <a:p>
          <a:endParaRPr lang="ru-RU"/>
        </a:p>
      </dgm:t>
    </dgm:pt>
    <dgm:pt modelId="{3B487C9F-1A77-422E-A70C-A8AFF9487CD0}" type="pres">
      <dgm:prSet presAssocID="{B6A17EF1-F377-4636-AC21-D3E2CB2EFFF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0D74F-E77D-4E1D-86CB-A9B22342BE91}" type="pres">
      <dgm:prSet presAssocID="{B6A17EF1-F377-4636-AC21-D3E2CB2EFFF4}" presName="topArc2" presStyleLbl="parChTrans1D1" presStyleIdx="2" presStyleCnt="6"/>
      <dgm:spPr/>
      <dgm:t>
        <a:bodyPr/>
        <a:lstStyle/>
        <a:p>
          <a:endParaRPr lang="ru-RU"/>
        </a:p>
      </dgm:t>
    </dgm:pt>
    <dgm:pt modelId="{3926323E-6718-4430-8403-BDB8526A2F9C}" type="pres">
      <dgm:prSet presAssocID="{B6A17EF1-F377-4636-AC21-D3E2CB2EFFF4}" presName="bottomArc2" presStyleLbl="parChTrans1D1" presStyleIdx="3" presStyleCnt="6"/>
      <dgm:spPr/>
      <dgm:t>
        <a:bodyPr/>
        <a:lstStyle/>
        <a:p>
          <a:endParaRPr lang="ru-RU"/>
        </a:p>
      </dgm:t>
    </dgm:pt>
    <dgm:pt modelId="{2EE74954-0D5C-4246-90A2-D190CCDBBF25}" type="pres">
      <dgm:prSet presAssocID="{B6A17EF1-F377-4636-AC21-D3E2CB2EFFF4}" presName="topConnNode2" presStyleLbl="node2" presStyleIdx="0" presStyleCnt="0"/>
      <dgm:spPr/>
      <dgm:t>
        <a:bodyPr/>
        <a:lstStyle/>
        <a:p>
          <a:endParaRPr lang="ru-RU"/>
        </a:p>
      </dgm:t>
    </dgm:pt>
    <dgm:pt modelId="{8A21B69F-3C29-41F4-99D2-0F5DBCCF8409}" type="pres">
      <dgm:prSet presAssocID="{B6A17EF1-F377-4636-AC21-D3E2CB2EFFF4}" presName="hierChild4" presStyleCnt="0"/>
      <dgm:spPr/>
      <dgm:t>
        <a:bodyPr/>
        <a:lstStyle/>
        <a:p>
          <a:endParaRPr lang="ru-RU"/>
        </a:p>
      </dgm:t>
    </dgm:pt>
    <dgm:pt modelId="{ECEB766F-8D1A-4DBF-9197-2B8C91D7B2F7}" type="pres">
      <dgm:prSet presAssocID="{B6A17EF1-F377-4636-AC21-D3E2CB2EFFF4}" presName="hierChild5" presStyleCnt="0"/>
      <dgm:spPr/>
      <dgm:t>
        <a:bodyPr/>
        <a:lstStyle/>
        <a:p>
          <a:endParaRPr lang="ru-RU"/>
        </a:p>
      </dgm:t>
    </dgm:pt>
    <dgm:pt modelId="{32D2BE4D-4E46-42F5-9735-D22567EB57BC}" type="pres">
      <dgm:prSet presAssocID="{344D5238-9EE9-4AEE-9649-786D71294A95}" presName="Name28" presStyleLbl="parChTrans1D2" presStyleIdx="1" presStyleCnt="2"/>
      <dgm:spPr/>
      <dgm:t>
        <a:bodyPr/>
        <a:lstStyle/>
        <a:p>
          <a:endParaRPr lang="ru-RU"/>
        </a:p>
      </dgm:t>
    </dgm:pt>
    <dgm:pt modelId="{F6794B3F-F86D-4D4D-AC65-895D0B24413E}" type="pres">
      <dgm:prSet presAssocID="{CDF4308D-506B-427E-BBC8-17A1686360C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891074E-2E7D-42E3-8263-D9B7CF7CC718}" type="pres">
      <dgm:prSet presAssocID="{CDF4308D-506B-427E-BBC8-17A1686360C1}" presName="rootComposite2" presStyleCnt="0"/>
      <dgm:spPr/>
      <dgm:t>
        <a:bodyPr/>
        <a:lstStyle/>
        <a:p>
          <a:endParaRPr lang="ru-RU"/>
        </a:p>
      </dgm:t>
    </dgm:pt>
    <dgm:pt modelId="{03B6CD11-D569-483C-BD13-CCEA633C654D}" type="pres">
      <dgm:prSet presAssocID="{CDF4308D-506B-427E-BBC8-17A1686360C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D95691-A2CE-4AFD-8B75-C19446B02324}" type="pres">
      <dgm:prSet presAssocID="{CDF4308D-506B-427E-BBC8-17A1686360C1}" presName="topArc2" presStyleLbl="parChTrans1D1" presStyleIdx="4" presStyleCnt="6"/>
      <dgm:spPr/>
      <dgm:t>
        <a:bodyPr/>
        <a:lstStyle/>
        <a:p>
          <a:endParaRPr lang="ru-RU"/>
        </a:p>
      </dgm:t>
    </dgm:pt>
    <dgm:pt modelId="{3F51DDDF-C29D-4E11-9291-5C519FFDDAFB}" type="pres">
      <dgm:prSet presAssocID="{CDF4308D-506B-427E-BBC8-17A1686360C1}" presName="bottomArc2" presStyleLbl="parChTrans1D1" presStyleIdx="5" presStyleCnt="6"/>
      <dgm:spPr/>
      <dgm:t>
        <a:bodyPr/>
        <a:lstStyle/>
        <a:p>
          <a:endParaRPr lang="ru-RU"/>
        </a:p>
      </dgm:t>
    </dgm:pt>
    <dgm:pt modelId="{8CBC64C1-7B07-4387-9979-3DCB3300B4B4}" type="pres">
      <dgm:prSet presAssocID="{CDF4308D-506B-427E-BBC8-17A1686360C1}" presName="topConnNode2" presStyleLbl="node2" presStyleIdx="0" presStyleCnt="0"/>
      <dgm:spPr/>
      <dgm:t>
        <a:bodyPr/>
        <a:lstStyle/>
        <a:p>
          <a:endParaRPr lang="ru-RU"/>
        </a:p>
      </dgm:t>
    </dgm:pt>
    <dgm:pt modelId="{7794DBAB-9F56-4642-B62C-95C70595F2F2}" type="pres">
      <dgm:prSet presAssocID="{CDF4308D-506B-427E-BBC8-17A1686360C1}" presName="hierChild4" presStyleCnt="0"/>
      <dgm:spPr/>
      <dgm:t>
        <a:bodyPr/>
        <a:lstStyle/>
        <a:p>
          <a:endParaRPr lang="ru-RU"/>
        </a:p>
      </dgm:t>
    </dgm:pt>
    <dgm:pt modelId="{1232A551-3402-4B5D-9C7E-2C41AE9134E8}" type="pres">
      <dgm:prSet presAssocID="{CDF4308D-506B-427E-BBC8-17A1686360C1}" presName="hierChild5" presStyleCnt="0"/>
      <dgm:spPr/>
      <dgm:t>
        <a:bodyPr/>
        <a:lstStyle/>
        <a:p>
          <a:endParaRPr lang="ru-RU"/>
        </a:p>
      </dgm:t>
    </dgm:pt>
    <dgm:pt modelId="{89B485BC-1FC2-4B1E-9B6B-03F81C40CCE3}" type="pres">
      <dgm:prSet presAssocID="{405DCCF5-8BCE-48E9-8674-3365846AF6C1}" presName="hierChild3" presStyleCnt="0"/>
      <dgm:spPr/>
      <dgm:t>
        <a:bodyPr/>
        <a:lstStyle/>
        <a:p>
          <a:endParaRPr lang="ru-RU"/>
        </a:p>
      </dgm:t>
    </dgm:pt>
  </dgm:ptLst>
  <dgm:cxnLst>
    <dgm:cxn modelId="{E4C1C4CA-154C-49CF-A625-6A8811C80296}" type="presOf" srcId="{CDF4308D-506B-427E-BBC8-17A1686360C1}" destId="{03B6CD11-D569-483C-BD13-CCEA633C654D}" srcOrd="0" destOrd="0" presId="urn:microsoft.com/office/officeart/2008/layout/HalfCircleOrganizationChart"/>
    <dgm:cxn modelId="{9954CB0F-7F14-4C4B-AC0B-3F0BFEA94372}" type="presOf" srcId="{B6A17EF1-F377-4636-AC21-D3E2CB2EFFF4}" destId="{2EE74954-0D5C-4246-90A2-D190CCDBBF25}" srcOrd="1" destOrd="0" presId="urn:microsoft.com/office/officeart/2008/layout/HalfCircleOrganizationChart"/>
    <dgm:cxn modelId="{7050C01B-4860-4EC2-9545-400C26334EAB}" type="presOf" srcId="{CDF4308D-506B-427E-BBC8-17A1686360C1}" destId="{8CBC64C1-7B07-4387-9979-3DCB3300B4B4}" srcOrd="1" destOrd="0" presId="urn:microsoft.com/office/officeart/2008/layout/HalfCircleOrganizationChart"/>
    <dgm:cxn modelId="{8D4778C2-48AA-420E-855F-C528C69E41FF}" type="presOf" srcId="{405DCCF5-8BCE-48E9-8674-3365846AF6C1}" destId="{84D7A9D0-4FA9-4EE1-BAA4-37970EA8D3AC}" srcOrd="1" destOrd="0" presId="urn:microsoft.com/office/officeart/2008/layout/HalfCircleOrganizationChart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F7D74519-A8F4-4693-B6C9-907F364AF071}" type="presOf" srcId="{A53ECFA6-566C-4AC9-A4C4-C59EC7427835}" destId="{D1D57744-360B-4325-A90A-287DED0E34FE}" srcOrd="0" destOrd="0" presId="urn:microsoft.com/office/officeart/2008/layout/HalfCircleOrganizationChart"/>
    <dgm:cxn modelId="{E4FAFD3B-DE95-4496-AACB-CA9425A1A414}" type="presOf" srcId="{BE3EE87D-BB1D-450C-8E6A-2AFFCA0C6033}" destId="{966DBF0F-0A9A-4551-B0DC-31F09EF6F37C}" srcOrd="0" destOrd="0" presId="urn:microsoft.com/office/officeart/2008/layout/HalfCircleOrganizationChart"/>
    <dgm:cxn modelId="{32E09176-2D6A-43D2-BDEE-772E432FBFBE}" type="presOf" srcId="{405DCCF5-8BCE-48E9-8674-3365846AF6C1}" destId="{88884DD2-8BF7-447C-A2CB-12CD8096BB11}" srcOrd="0" destOrd="0" presId="urn:microsoft.com/office/officeart/2008/layout/HalfCircleOrganizationChart"/>
    <dgm:cxn modelId="{AE2242FA-41B0-40B9-9620-DC1E5D3AFD7B}" srcId="{405DCCF5-8BCE-48E9-8674-3365846AF6C1}" destId="{CDF4308D-506B-427E-BBC8-17A1686360C1}" srcOrd="1" destOrd="0" parTransId="{344D5238-9EE9-4AEE-9649-786D71294A95}" sibTransId="{7361DEA2-4255-4011-B9F4-D66A95E40EDB}"/>
    <dgm:cxn modelId="{9268A3F7-86A9-4AF6-B593-F7585CCB8DFE}" type="presOf" srcId="{B6A17EF1-F377-4636-AC21-D3E2CB2EFFF4}" destId="{3B487C9F-1A77-422E-A70C-A8AFF9487CD0}" srcOrd="0" destOrd="0" presId="urn:microsoft.com/office/officeart/2008/layout/HalfCircleOrganizationChart"/>
    <dgm:cxn modelId="{336418B0-223E-4D6B-89F9-7C73D639A775}" type="presOf" srcId="{344D5238-9EE9-4AEE-9649-786D71294A95}" destId="{32D2BE4D-4E46-42F5-9735-D22567EB57BC}" srcOrd="0" destOrd="0" presId="urn:microsoft.com/office/officeart/2008/layout/HalfCircleOrganizationChart"/>
    <dgm:cxn modelId="{6D9536A0-EE2A-44C6-9693-33B2A3A45897}" srcId="{405DCCF5-8BCE-48E9-8674-3365846AF6C1}" destId="{B6A17EF1-F377-4636-AC21-D3E2CB2EFFF4}" srcOrd="0" destOrd="0" parTransId="{A53ECFA6-566C-4AC9-A4C4-C59EC7427835}" sibTransId="{875F99E0-B29D-4110-887E-C8EF895F7437}"/>
    <dgm:cxn modelId="{649C8D1B-74A9-4632-BBB6-0496731034CE}" type="presParOf" srcId="{966DBF0F-0A9A-4551-B0DC-31F09EF6F37C}" destId="{2030AF91-787A-4DA8-8A33-680CB39D11E5}" srcOrd="0" destOrd="0" presId="urn:microsoft.com/office/officeart/2008/layout/HalfCircleOrganizationChart"/>
    <dgm:cxn modelId="{A4E66AF4-2EF2-4BA8-86AE-C70269626E1B}" type="presParOf" srcId="{2030AF91-787A-4DA8-8A33-680CB39D11E5}" destId="{34E360E8-6C17-4BD4-A175-A08ACFCEAAF0}" srcOrd="0" destOrd="0" presId="urn:microsoft.com/office/officeart/2008/layout/HalfCircleOrganizationChart"/>
    <dgm:cxn modelId="{B482AC29-65BF-44E3-8474-DFEDF724C53E}" type="presParOf" srcId="{34E360E8-6C17-4BD4-A175-A08ACFCEAAF0}" destId="{88884DD2-8BF7-447C-A2CB-12CD8096BB11}" srcOrd="0" destOrd="0" presId="urn:microsoft.com/office/officeart/2008/layout/HalfCircleOrganizationChart"/>
    <dgm:cxn modelId="{4829F7FB-DD3E-420E-A886-BA4D4CC7765C}" type="presParOf" srcId="{34E360E8-6C17-4BD4-A175-A08ACFCEAAF0}" destId="{B86EFAB0-766C-4A7B-B4DB-E3D38F75EE00}" srcOrd="1" destOrd="0" presId="urn:microsoft.com/office/officeart/2008/layout/HalfCircleOrganizationChart"/>
    <dgm:cxn modelId="{F791B891-6207-41E6-8E24-74F72FAFF945}" type="presParOf" srcId="{34E360E8-6C17-4BD4-A175-A08ACFCEAAF0}" destId="{474F6111-381E-4510-9E2B-7418753AD12D}" srcOrd="2" destOrd="0" presId="urn:microsoft.com/office/officeart/2008/layout/HalfCircleOrganizationChart"/>
    <dgm:cxn modelId="{2C5F042E-80F7-485B-B0B0-E59B51823067}" type="presParOf" srcId="{34E360E8-6C17-4BD4-A175-A08ACFCEAAF0}" destId="{84D7A9D0-4FA9-4EE1-BAA4-37970EA8D3AC}" srcOrd="3" destOrd="0" presId="urn:microsoft.com/office/officeart/2008/layout/HalfCircleOrganizationChart"/>
    <dgm:cxn modelId="{790CB406-9CE0-4F3A-B320-E7B0850F4FEC}" type="presParOf" srcId="{2030AF91-787A-4DA8-8A33-680CB39D11E5}" destId="{53701B82-4182-4885-AB96-FEF2EDB5C98C}" srcOrd="1" destOrd="0" presId="urn:microsoft.com/office/officeart/2008/layout/HalfCircleOrganizationChart"/>
    <dgm:cxn modelId="{944311B4-1A18-44A4-846E-D21DF94EE8C4}" type="presParOf" srcId="{53701B82-4182-4885-AB96-FEF2EDB5C98C}" destId="{D1D57744-360B-4325-A90A-287DED0E34FE}" srcOrd="0" destOrd="0" presId="urn:microsoft.com/office/officeart/2008/layout/HalfCircleOrganizationChart"/>
    <dgm:cxn modelId="{1D45460A-7DE1-4BC4-966A-DBD989084AD5}" type="presParOf" srcId="{53701B82-4182-4885-AB96-FEF2EDB5C98C}" destId="{21EB521D-A114-46FB-B364-D5599591A606}" srcOrd="1" destOrd="0" presId="urn:microsoft.com/office/officeart/2008/layout/HalfCircleOrganizationChart"/>
    <dgm:cxn modelId="{376B4D7E-D60C-4FF0-9EF5-2819F2AA2BEB}" type="presParOf" srcId="{21EB521D-A114-46FB-B364-D5599591A606}" destId="{BF7FE6E8-96CD-4A5F-B3E9-C7E903193072}" srcOrd="0" destOrd="0" presId="urn:microsoft.com/office/officeart/2008/layout/HalfCircleOrganizationChart"/>
    <dgm:cxn modelId="{E4ADB222-4259-42AE-A896-77E9630A6146}" type="presParOf" srcId="{BF7FE6E8-96CD-4A5F-B3E9-C7E903193072}" destId="{3B487C9F-1A77-422E-A70C-A8AFF9487CD0}" srcOrd="0" destOrd="0" presId="urn:microsoft.com/office/officeart/2008/layout/HalfCircleOrganizationChart"/>
    <dgm:cxn modelId="{07476932-3874-4360-85C9-95975EA9F20F}" type="presParOf" srcId="{BF7FE6E8-96CD-4A5F-B3E9-C7E903193072}" destId="{D780D74F-E77D-4E1D-86CB-A9B22342BE91}" srcOrd="1" destOrd="0" presId="urn:microsoft.com/office/officeart/2008/layout/HalfCircleOrganizationChart"/>
    <dgm:cxn modelId="{B8B19569-6287-4FB9-9041-7A922F731DE2}" type="presParOf" srcId="{BF7FE6E8-96CD-4A5F-B3E9-C7E903193072}" destId="{3926323E-6718-4430-8403-BDB8526A2F9C}" srcOrd="2" destOrd="0" presId="urn:microsoft.com/office/officeart/2008/layout/HalfCircleOrganizationChart"/>
    <dgm:cxn modelId="{C8693A96-B927-4B89-9755-C8C99ED74EA9}" type="presParOf" srcId="{BF7FE6E8-96CD-4A5F-B3E9-C7E903193072}" destId="{2EE74954-0D5C-4246-90A2-D190CCDBBF25}" srcOrd="3" destOrd="0" presId="urn:microsoft.com/office/officeart/2008/layout/HalfCircleOrganizationChart"/>
    <dgm:cxn modelId="{23A6FAE8-75BD-43E4-BF97-A02F0EADBE4B}" type="presParOf" srcId="{21EB521D-A114-46FB-B364-D5599591A606}" destId="{8A21B69F-3C29-41F4-99D2-0F5DBCCF8409}" srcOrd="1" destOrd="0" presId="urn:microsoft.com/office/officeart/2008/layout/HalfCircleOrganizationChart"/>
    <dgm:cxn modelId="{C3A7DD8B-385A-4B95-9554-D974C1C2A1F0}" type="presParOf" srcId="{21EB521D-A114-46FB-B364-D5599591A606}" destId="{ECEB766F-8D1A-4DBF-9197-2B8C91D7B2F7}" srcOrd="2" destOrd="0" presId="urn:microsoft.com/office/officeart/2008/layout/HalfCircleOrganizationChart"/>
    <dgm:cxn modelId="{7EDF1C1D-E783-4B9C-8EEF-1B98D1997E80}" type="presParOf" srcId="{53701B82-4182-4885-AB96-FEF2EDB5C98C}" destId="{32D2BE4D-4E46-42F5-9735-D22567EB57BC}" srcOrd="2" destOrd="0" presId="urn:microsoft.com/office/officeart/2008/layout/HalfCircleOrganizationChart"/>
    <dgm:cxn modelId="{9EF3070D-D474-4C8C-BD36-63BA867AFFC3}" type="presParOf" srcId="{53701B82-4182-4885-AB96-FEF2EDB5C98C}" destId="{F6794B3F-F86D-4D4D-AC65-895D0B24413E}" srcOrd="3" destOrd="0" presId="urn:microsoft.com/office/officeart/2008/layout/HalfCircleOrganizationChart"/>
    <dgm:cxn modelId="{027F4CEA-8AA1-4FB2-B419-E796E56CA47A}" type="presParOf" srcId="{F6794B3F-F86D-4D4D-AC65-895D0B24413E}" destId="{5891074E-2E7D-42E3-8263-D9B7CF7CC718}" srcOrd="0" destOrd="0" presId="urn:microsoft.com/office/officeart/2008/layout/HalfCircleOrganizationChart"/>
    <dgm:cxn modelId="{0915410E-1BC4-460E-91E5-81C3AE8C1443}" type="presParOf" srcId="{5891074E-2E7D-42E3-8263-D9B7CF7CC718}" destId="{03B6CD11-D569-483C-BD13-CCEA633C654D}" srcOrd="0" destOrd="0" presId="urn:microsoft.com/office/officeart/2008/layout/HalfCircleOrganizationChart"/>
    <dgm:cxn modelId="{F18E2997-C1E3-4F35-A29E-A2C90D5F04C0}" type="presParOf" srcId="{5891074E-2E7D-42E3-8263-D9B7CF7CC718}" destId="{36D95691-A2CE-4AFD-8B75-C19446B02324}" srcOrd="1" destOrd="0" presId="urn:microsoft.com/office/officeart/2008/layout/HalfCircleOrganizationChart"/>
    <dgm:cxn modelId="{9D0537E4-2D25-4E7C-8254-5CDF78B59223}" type="presParOf" srcId="{5891074E-2E7D-42E3-8263-D9B7CF7CC718}" destId="{3F51DDDF-C29D-4E11-9291-5C519FFDDAFB}" srcOrd="2" destOrd="0" presId="urn:microsoft.com/office/officeart/2008/layout/HalfCircleOrganizationChart"/>
    <dgm:cxn modelId="{ABC7DE52-149A-4208-BC4E-7BE01C714CEE}" type="presParOf" srcId="{5891074E-2E7D-42E3-8263-D9B7CF7CC718}" destId="{8CBC64C1-7B07-4387-9979-3DCB3300B4B4}" srcOrd="3" destOrd="0" presId="urn:microsoft.com/office/officeart/2008/layout/HalfCircleOrganizationChart"/>
    <dgm:cxn modelId="{4D55AD0E-84FF-4C60-9AA5-B43F459554C1}" type="presParOf" srcId="{F6794B3F-F86D-4D4D-AC65-895D0B24413E}" destId="{7794DBAB-9F56-4642-B62C-95C70595F2F2}" srcOrd="1" destOrd="0" presId="urn:microsoft.com/office/officeart/2008/layout/HalfCircleOrganizationChart"/>
    <dgm:cxn modelId="{34C43924-D2E0-4C14-BA0C-8D2EA2218F0E}" type="presParOf" srcId="{F6794B3F-F86D-4D4D-AC65-895D0B24413E}" destId="{1232A551-3402-4B5D-9C7E-2C41AE9134E8}" srcOrd="2" destOrd="0" presId="urn:microsoft.com/office/officeart/2008/layout/HalfCircleOrganizationChart"/>
    <dgm:cxn modelId="{8612C551-6ADB-4830-8534-D3C70E18F2E4}" type="presParOf" srcId="{2030AF91-787A-4DA8-8A33-680CB39D11E5}" destId="{89B485BC-1FC2-4B1E-9B6B-03F81C40CCE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ПОВЕРЕННЫЕ </a:t>
          </a:r>
        </a:p>
        <a:p>
          <a:pPr>
            <a:spcAft>
              <a:spcPts val="0"/>
            </a:spcAft>
          </a:pPr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(представители по доверенности)</a:t>
          </a:r>
          <a:endParaRPr lang="ru-RU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CF76C744-E8A8-4CA4-AF80-9695A488630A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ФИЗИЧЕСКИЕ ЛИЦА</a:t>
          </a:r>
          <a:endParaRPr lang="ru-RU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5F8E62-22B9-44D8-B1F3-512F236DAF87}" type="parTrans" cxnId="{2E3FF344-6C7B-43E5-8267-926C6FB17477}">
      <dgm:prSet/>
      <dgm:spPr/>
      <dgm:t>
        <a:bodyPr/>
        <a:lstStyle/>
        <a:p>
          <a:endParaRPr lang="ru-RU"/>
        </a:p>
      </dgm:t>
    </dgm:pt>
    <dgm:pt modelId="{A3F2CDE8-D9FF-490B-981A-87198829BECB}" type="sibTrans" cxnId="{2E3FF344-6C7B-43E5-8267-926C6FB17477}">
      <dgm:prSet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2000"/>
            </a:lnSpc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ЮРИДИЧЕСКИЕ ЛИЦА</a:t>
          </a:r>
        </a:p>
        <a:p>
          <a:pPr>
            <a:lnSpc>
              <a:spcPts val="2000"/>
            </a:lnSpc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ПРЕДСТАВИТЕЛЕМ ЯВЛЯЕТСЯ ЮРИДИЧЕСКОЕ ЛИЦО                          В ЦЕЛОМ, </a:t>
          </a:r>
          <a:r>
            <a: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А НЕ ЕГО ПОДРАЗДЕЛЕНИЯ (ФИЛИАЛ, ПРЕДСТАВИТЕЛЬСТВО И Т.П.) И НЕ КАКОЕ-ЛИБО ОПРЕДЕЛЕННОЕ ДОЛЖНОСТНОЕ ЛИЦО</a:t>
          </a:r>
          <a:endParaRPr lang="ru-RU" sz="1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/>
        </a:p>
      </dgm:t>
    </dgm:pt>
    <dgm:pt modelId="{342A89C4-07A2-40FC-A4B0-98AC46666909}" type="pres">
      <dgm:prSet presAssocID="{81164E13-FB48-47E0-9345-8EFDE73148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0A983B-F159-4465-A844-346E041128BA}" type="pres">
      <dgm:prSet presAssocID="{734A8D10-F536-451B-8F9C-C5F6E1AB051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611518-C318-42B3-911F-7486920663C4}" type="pres">
      <dgm:prSet presAssocID="{734A8D10-F536-451B-8F9C-C5F6E1AB0517}" presName="rootComposite1" presStyleCnt="0"/>
      <dgm:spPr/>
      <dgm:t>
        <a:bodyPr/>
        <a:lstStyle/>
        <a:p>
          <a:endParaRPr lang="ru-RU"/>
        </a:p>
      </dgm:t>
    </dgm:pt>
    <dgm:pt modelId="{2A2F2765-9F25-405E-9206-FBD6E36152BD}" type="pres">
      <dgm:prSet presAssocID="{734A8D10-F536-451B-8F9C-C5F6E1AB0517}" presName="rootText1" presStyleLbl="alignAcc1" presStyleIdx="0" presStyleCnt="0" custAng="0" custScaleX="125958" custScaleY="87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1B959-EEBB-4D99-B9EE-5D546AC2E424}" type="pres">
      <dgm:prSet presAssocID="{734A8D10-F536-451B-8F9C-C5F6E1AB0517}" presName="topArc1" presStyleLbl="parChTrans1D1" presStyleIdx="0" presStyleCnt="6"/>
      <dgm:spPr/>
      <dgm:t>
        <a:bodyPr/>
        <a:lstStyle/>
        <a:p>
          <a:endParaRPr lang="ru-RU"/>
        </a:p>
      </dgm:t>
    </dgm:pt>
    <dgm:pt modelId="{A5A8641B-FD30-4343-A32E-3F20CAEF5B62}" type="pres">
      <dgm:prSet presAssocID="{734A8D10-F536-451B-8F9C-C5F6E1AB0517}" presName="bottomArc1" presStyleLbl="parChTrans1D1" presStyleIdx="1" presStyleCnt="6"/>
      <dgm:spPr/>
      <dgm:t>
        <a:bodyPr/>
        <a:lstStyle/>
        <a:p>
          <a:endParaRPr lang="ru-RU"/>
        </a:p>
      </dgm:t>
    </dgm:pt>
    <dgm:pt modelId="{CED932E3-BA57-4773-BB7C-807642AC8821}" type="pres">
      <dgm:prSet presAssocID="{734A8D10-F536-451B-8F9C-C5F6E1AB0517}" presName="topConnNode1" presStyleLbl="node1" presStyleIdx="0" presStyleCnt="0"/>
      <dgm:spPr/>
      <dgm:t>
        <a:bodyPr/>
        <a:lstStyle/>
        <a:p>
          <a:endParaRPr lang="ru-RU"/>
        </a:p>
      </dgm:t>
    </dgm:pt>
    <dgm:pt modelId="{FD180E35-7E43-4125-9534-87BF5047423E}" type="pres">
      <dgm:prSet presAssocID="{734A8D10-F536-451B-8F9C-C5F6E1AB0517}" presName="hierChild2" presStyleCnt="0"/>
      <dgm:spPr/>
      <dgm:t>
        <a:bodyPr/>
        <a:lstStyle/>
        <a:p>
          <a:endParaRPr lang="ru-RU"/>
        </a:p>
      </dgm:t>
    </dgm:pt>
    <dgm:pt modelId="{355573DF-EBE0-44F5-99CC-7BBD3E0FB3C8}" type="pres">
      <dgm:prSet presAssocID="{EA5F8E62-22B9-44D8-B1F3-512F236DAF87}" presName="Name28" presStyleLbl="parChTrans1D2" presStyleIdx="0" presStyleCnt="2"/>
      <dgm:spPr/>
      <dgm:t>
        <a:bodyPr/>
        <a:lstStyle/>
        <a:p>
          <a:endParaRPr lang="ru-RU"/>
        </a:p>
      </dgm:t>
    </dgm:pt>
    <dgm:pt modelId="{8FD34455-8B87-481C-9865-A842A4858534}" type="pres">
      <dgm:prSet presAssocID="{CF76C744-E8A8-4CA4-AF80-9695A488630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D4688BD-DA3E-4E18-9AD2-C8F8D5EE7302}" type="pres">
      <dgm:prSet presAssocID="{CF76C744-E8A8-4CA4-AF80-9695A488630A}" presName="rootComposite2" presStyleCnt="0"/>
      <dgm:spPr/>
      <dgm:t>
        <a:bodyPr/>
        <a:lstStyle/>
        <a:p>
          <a:endParaRPr lang="ru-RU"/>
        </a:p>
      </dgm:t>
    </dgm:pt>
    <dgm:pt modelId="{B25408F8-0C05-411F-A967-C5BAADB415B0}" type="pres">
      <dgm:prSet presAssocID="{CF76C744-E8A8-4CA4-AF80-9695A488630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53923-FF1B-4A05-8E54-40CDDB2FD60E}" type="pres">
      <dgm:prSet presAssocID="{CF76C744-E8A8-4CA4-AF80-9695A488630A}" presName="topArc2" presStyleLbl="parChTrans1D1" presStyleIdx="2" presStyleCnt="6"/>
      <dgm:spPr/>
      <dgm:t>
        <a:bodyPr/>
        <a:lstStyle/>
        <a:p>
          <a:endParaRPr lang="ru-RU"/>
        </a:p>
      </dgm:t>
    </dgm:pt>
    <dgm:pt modelId="{8E3E4FB5-A0D0-48C1-9C4B-6D4FD302DCC4}" type="pres">
      <dgm:prSet presAssocID="{CF76C744-E8A8-4CA4-AF80-9695A488630A}" presName="bottomArc2" presStyleLbl="parChTrans1D1" presStyleIdx="3" presStyleCnt="6"/>
      <dgm:spPr/>
      <dgm:t>
        <a:bodyPr/>
        <a:lstStyle/>
        <a:p>
          <a:endParaRPr lang="ru-RU"/>
        </a:p>
      </dgm:t>
    </dgm:pt>
    <dgm:pt modelId="{9201433D-F9DB-4AE6-AE08-881C23F0F558}" type="pres">
      <dgm:prSet presAssocID="{CF76C744-E8A8-4CA4-AF80-9695A488630A}" presName="topConnNode2" presStyleLbl="node2" presStyleIdx="0" presStyleCnt="0"/>
      <dgm:spPr/>
      <dgm:t>
        <a:bodyPr/>
        <a:lstStyle/>
        <a:p>
          <a:endParaRPr lang="ru-RU"/>
        </a:p>
      </dgm:t>
    </dgm:pt>
    <dgm:pt modelId="{5B67888D-7901-4413-B925-FEA7AEFD55BA}" type="pres">
      <dgm:prSet presAssocID="{CF76C744-E8A8-4CA4-AF80-9695A488630A}" presName="hierChild4" presStyleCnt="0"/>
      <dgm:spPr/>
      <dgm:t>
        <a:bodyPr/>
        <a:lstStyle/>
        <a:p>
          <a:endParaRPr lang="ru-RU"/>
        </a:p>
      </dgm:t>
    </dgm:pt>
    <dgm:pt modelId="{CE2309E4-65D0-4CE5-9B7C-86D602002714}" type="pres">
      <dgm:prSet presAssocID="{CF76C744-E8A8-4CA4-AF80-9695A488630A}" presName="hierChild5" presStyleCnt="0"/>
      <dgm:spPr/>
      <dgm:t>
        <a:bodyPr/>
        <a:lstStyle/>
        <a:p>
          <a:endParaRPr lang="ru-RU"/>
        </a:p>
      </dgm:t>
    </dgm:pt>
    <dgm:pt modelId="{5F4265C8-2530-4A0C-B3E7-8114ABFC2D6E}" type="pres">
      <dgm:prSet presAssocID="{B87FB467-EF13-44EC-8C77-7B00AAA1CC64}" presName="Name28" presStyleLbl="parChTrans1D2" presStyleIdx="1" presStyleCnt="2"/>
      <dgm:spPr/>
      <dgm:t>
        <a:bodyPr/>
        <a:lstStyle/>
        <a:p>
          <a:endParaRPr lang="ru-RU"/>
        </a:p>
      </dgm:t>
    </dgm:pt>
    <dgm:pt modelId="{6333A650-7FC1-4440-A792-2C362BCBB3C9}" type="pres">
      <dgm:prSet presAssocID="{13E9EF18-3C47-4124-8A06-9A3756A24A7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260ED8-8342-4314-AEEC-E657E62FAF91}" type="pres">
      <dgm:prSet presAssocID="{13E9EF18-3C47-4124-8A06-9A3756A24A7E}" presName="rootComposite2" presStyleCnt="0"/>
      <dgm:spPr/>
      <dgm:t>
        <a:bodyPr/>
        <a:lstStyle/>
        <a:p>
          <a:endParaRPr lang="ru-RU"/>
        </a:p>
      </dgm:t>
    </dgm:pt>
    <dgm:pt modelId="{D500C042-5F51-4FCE-999D-A74094E9BF96}" type="pres">
      <dgm:prSet presAssocID="{13E9EF18-3C47-4124-8A06-9A3756A24A7E}" presName="rootText2" presStyleLbl="alignAcc1" presStyleIdx="0" presStyleCnt="0" custScaleX="150900" custScaleY="107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CE8365-C415-48D3-80A0-02ACFBDD98BF}" type="pres">
      <dgm:prSet presAssocID="{13E9EF18-3C47-4124-8A06-9A3756A24A7E}" presName="topArc2" presStyleLbl="parChTrans1D1" presStyleIdx="4" presStyleCnt="6"/>
      <dgm:spPr/>
      <dgm:t>
        <a:bodyPr/>
        <a:lstStyle/>
        <a:p>
          <a:endParaRPr lang="ru-RU"/>
        </a:p>
      </dgm:t>
    </dgm:pt>
    <dgm:pt modelId="{D3DD793F-4901-4DC2-B3B1-7D6DD8077593}" type="pres">
      <dgm:prSet presAssocID="{13E9EF18-3C47-4124-8A06-9A3756A24A7E}" presName="bottomArc2" presStyleLbl="parChTrans1D1" presStyleIdx="5" presStyleCnt="6"/>
      <dgm:spPr/>
      <dgm:t>
        <a:bodyPr/>
        <a:lstStyle/>
        <a:p>
          <a:endParaRPr lang="ru-RU"/>
        </a:p>
      </dgm:t>
    </dgm:pt>
    <dgm:pt modelId="{C90C9B87-5A48-450D-84DC-39F0AE1A4C1C}" type="pres">
      <dgm:prSet presAssocID="{13E9EF18-3C47-4124-8A06-9A3756A24A7E}" presName="topConnNode2" presStyleLbl="node2" presStyleIdx="0" presStyleCnt="0"/>
      <dgm:spPr/>
      <dgm:t>
        <a:bodyPr/>
        <a:lstStyle/>
        <a:p>
          <a:endParaRPr lang="ru-RU"/>
        </a:p>
      </dgm:t>
    </dgm:pt>
    <dgm:pt modelId="{2B3D66D9-0557-4097-A23E-AF74A774A39B}" type="pres">
      <dgm:prSet presAssocID="{13E9EF18-3C47-4124-8A06-9A3756A24A7E}" presName="hierChild4" presStyleCnt="0"/>
      <dgm:spPr/>
      <dgm:t>
        <a:bodyPr/>
        <a:lstStyle/>
        <a:p>
          <a:endParaRPr lang="ru-RU"/>
        </a:p>
      </dgm:t>
    </dgm:pt>
    <dgm:pt modelId="{1AC0530C-82F4-4C41-9F2E-1A6D77FBB9E3}" type="pres">
      <dgm:prSet presAssocID="{13E9EF18-3C47-4124-8A06-9A3756A24A7E}" presName="hierChild5" presStyleCnt="0"/>
      <dgm:spPr/>
      <dgm:t>
        <a:bodyPr/>
        <a:lstStyle/>
        <a:p>
          <a:endParaRPr lang="ru-RU"/>
        </a:p>
      </dgm:t>
    </dgm:pt>
    <dgm:pt modelId="{E4D0BFAA-668C-4687-9451-03B105A2B2E1}" type="pres">
      <dgm:prSet presAssocID="{734A8D10-F536-451B-8F9C-C5F6E1AB0517}" presName="hierChild3" presStyleCnt="0"/>
      <dgm:spPr/>
      <dgm:t>
        <a:bodyPr/>
        <a:lstStyle/>
        <a:p>
          <a:endParaRPr lang="ru-RU"/>
        </a:p>
      </dgm:t>
    </dgm:pt>
  </dgm:ptLst>
  <dgm:cxnLst>
    <dgm:cxn modelId="{9B246FA1-CC22-4382-9F82-4C13960D68E2}" srcId="{734A8D10-F536-451B-8F9C-C5F6E1AB0517}" destId="{13E9EF18-3C47-4124-8A06-9A3756A24A7E}" srcOrd="1" destOrd="0" parTransId="{B87FB467-EF13-44EC-8C77-7B00AAA1CC64}" sibTransId="{D001D3A3-5421-4782-9EC0-75C04C2953BD}"/>
    <dgm:cxn modelId="{8D89ADF5-2EA7-46FD-BF8E-4A8F14836454}" type="presOf" srcId="{EA5F8E62-22B9-44D8-B1F3-512F236DAF87}" destId="{355573DF-EBE0-44F5-99CC-7BBD3E0FB3C8}" srcOrd="0" destOrd="0" presId="urn:microsoft.com/office/officeart/2008/layout/HalfCircleOrganizationChart"/>
    <dgm:cxn modelId="{8FDA01F5-ACE9-439F-9EFA-5D3CA3759B86}" type="presOf" srcId="{B87FB467-EF13-44EC-8C77-7B00AAA1CC64}" destId="{5F4265C8-2530-4A0C-B3E7-8114ABFC2D6E}" srcOrd="0" destOrd="0" presId="urn:microsoft.com/office/officeart/2008/layout/HalfCircleOrganizationChart"/>
    <dgm:cxn modelId="{0D329329-13D5-4979-9769-9B445C3C4ED2}" type="presOf" srcId="{81164E13-FB48-47E0-9345-8EFDE73148CB}" destId="{342A89C4-07A2-40FC-A4B0-98AC46666909}" srcOrd="0" destOrd="0" presId="urn:microsoft.com/office/officeart/2008/layout/HalfCircleOrganizationChart"/>
    <dgm:cxn modelId="{6A19DB59-4E56-49BA-8410-BAEBEFF0320F}" type="presOf" srcId="{CF76C744-E8A8-4CA4-AF80-9695A488630A}" destId="{9201433D-F9DB-4AE6-AE08-881C23F0F558}" srcOrd="1" destOrd="0" presId="urn:microsoft.com/office/officeart/2008/layout/HalfCircleOrganizationChart"/>
    <dgm:cxn modelId="{839EC9EE-6439-45F0-AA60-B16E9982C0B4}" type="presOf" srcId="{13E9EF18-3C47-4124-8A06-9A3756A24A7E}" destId="{D500C042-5F51-4FCE-999D-A74094E9BF96}" srcOrd="0" destOrd="0" presId="urn:microsoft.com/office/officeart/2008/layout/HalfCircleOrganizationChart"/>
    <dgm:cxn modelId="{73DF8F7B-D0CA-4278-BBE5-A9E4042017F4}" type="presOf" srcId="{734A8D10-F536-451B-8F9C-C5F6E1AB0517}" destId="{2A2F2765-9F25-405E-9206-FBD6E36152BD}" srcOrd="0" destOrd="0" presId="urn:microsoft.com/office/officeart/2008/layout/HalfCircleOrganizationChart"/>
    <dgm:cxn modelId="{D7D4DA2A-2327-4BF8-9E6F-9DAA1B348AD8}" type="presOf" srcId="{CF76C744-E8A8-4CA4-AF80-9695A488630A}" destId="{B25408F8-0C05-411F-A967-C5BAADB415B0}" srcOrd="0" destOrd="0" presId="urn:microsoft.com/office/officeart/2008/layout/HalfCircleOrganizationChart"/>
    <dgm:cxn modelId="{2E3FF344-6C7B-43E5-8267-926C6FB17477}" srcId="{734A8D10-F536-451B-8F9C-C5F6E1AB0517}" destId="{CF76C744-E8A8-4CA4-AF80-9695A488630A}" srcOrd="0" destOrd="0" parTransId="{EA5F8E62-22B9-44D8-B1F3-512F236DAF87}" sibTransId="{A3F2CDE8-D9FF-490B-981A-87198829BECB}"/>
    <dgm:cxn modelId="{B9C2EB2F-7BC3-4111-B817-BAFA5F379F01}" type="presOf" srcId="{734A8D10-F536-451B-8F9C-C5F6E1AB0517}" destId="{CED932E3-BA57-4773-BB7C-807642AC8821}" srcOrd="1" destOrd="0" presId="urn:microsoft.com/office/officeart/2008/layout/HalfCircleOrganizationChart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1A15AFAB-B1E2-40BC-A9F1-BF8B0803B662}" type="presOf" srcId="{13E9EF18-3C47-4124-8A06-9A3756A24A7E}" destId="{C90C9B87-5A48-450D-84DC-39F0AE1A4C1C}" srcOrd="1" destOrd="0" presId="urn:microsoft.com/office/officeart/2008/layout/HalfCircleOrganizationChart"/>
    <dgm:cxn modelId="{DD59FCB5-8D8A-41A3-AEDF-03A6C3AB70E6}" type="presParOf" srcId="{342A89C4-07A2-40FC-A4B0-98AC46666909}" destId="{ED0A983B-F159-4465-A844-346E041128BA}" srcOrd="0" destOrd="0" presId="urn:microsoft.com/office/officeart/2008/layout/HalfCircleOrganizationChart"/>
    <dgm:cxn modelId="{79AA378F-FE23-4C3E-90FF-476E1338CD6D}" type="presParOf" srcId="{ED0A983B-F159-4465-A844-346E041128BA}" destId="{F5611518-C318-42B3-911F-7486920663C4}" srcOrd="0" destOrd="0" presId="urn:microsoft.com/office/officeart/2008/layout/HalfCircleOrganizationChart"/>
    <dgm:cxn modelId="{F32B62AD-42E5-433D-9F69-1E9EE9E0BFD9}" type="presParOf" srcId="{F5611518-C318-42B3-911F-7486920663C4}" destId="{2A2F2765-9F25-405E-9206-FBD6E36152BD}" srcOrd="0" destOrd="0" presId="urn:microsoft.com/office/officeart/2008/layout/HalfCircleOrganizationChart"/>
    <dgm:cxn modelId="{3A0D8E1C-940A-45A7-B798-248320F095E8}" type="presParOf" srcId="{F5611518-C318-42B3-911F-7486920663C4}" destId="{1791B959-EEBB-4D99-B9EE-5D546AC2E424}" srcOrd="1" destOrd="0" presId="urn:microsoft.com/office/officeart/2008/layout/HalfCircleOrganizationChart"/>
    <dgm:cxn modelId="{CF3760C5-A55C-4BC1-AC99-3CE1F7D64AB3}" type="presParOf" srcId="{F5611518-C318-42B3-911F-7486920663C4}" destId="{A5A8641B-FD30-4343-A32E-3F20CAEF5B62}" srcOrd="2" destOrd="0" presId="urn:microsoft.com/office/officeart/2008/layout/HalfCircleOrganizationChart"/>
    <dgm:cxn modelId="{7304754F-EA1C-4299-A587-34D8E7963D34}" type="presParOf" srcId="{F5611518-C318-42B3-911F-7486920663C4}" destId="{CED932E3-BA57-4773-BB7C-807642AC8821}" srcOrd="3" destOrd="0" presId="urn:microsoft.com/office/officeart/2008/layout/HalfCircleOrganizationChart"/>
    <dgm:cxn modelId="{A5563C3E-997D-4FF7-BF59-5D6F088A97E9}" type="presParOf" srcId="{ED0A983B-F159-4465-A844-346E041128BA}" destId="{FD180E35-7E43-4125-9534-87BF5047423E}" srcOrd="1" destOrd="0" presId="urn:microsoft.com/office/officeart/2008/layout/HalfCircleOrganizationChart"/>
    <dgm:cxn modelId="{8776D9A6-E5B4-4DA6-B81F-64AEEC50CD6E}" type="presParOf" srcId="{FD180E35-7E43-4125-9534-87BF5047423E}" destId="{355573DF-EBE0-44F5-99CC-7BBD3E0FB3C8}" srcOrd="0" destOrd="0" presId="urn:microsoft.com/office/officeart/2008/layout/HalfCircleOrganizationChart"/>
    <dgm:cxn modelId="{F5CF6E5F-B7CB-4A8B-A6D8-E1FF4AC4879F}" type="presParOf" srcId="{FD180E35-7E43-4125-9534-87BF5047423E}" destId="{8FD34455-8B87-481C-9865-A842A4858534}" srcOrd="1" destOrd="0" presId="urn:microsoft.com/office/officeart/2008/layout/HalfCircleOrganizationChart"/>
    <dgm:cxn modelId="{99FC65CB-B31A-4227-A853-1BF2649DE7E7}" type="presParOf" srcId="{8FD34455-8B87-481C-9865-A842A4858534}" destId="{1D4688BD-DA3E-4E18-9AD2-C8F8D5EE7302}" srcOrd="0" destOrd="0" presId="urn:microsoft.com/office/officeart/2008/layout/HalfCircleOrganizationChart"/>
    <dgm:cxn modelId="{74CDF870-F10D-4B4C-9934-87303CE67405}" type="presParOf" srcId="{1D4688BD-DA3E-4E18-9AD2-C8F8D5EE7302}" destId="{B25408F8-0C05-411F-A967-C5BAADB415B0}" srcOrd="0" destOrd="0" presId="urn:microsoft.com/office/officeart/2008/layout/HalfCircleOrganizationChart"/>
    <dgm:cxn modelId="{FC80D2D2-F303-41E9-A123-3738B912175A}" type="presParOf" srcId="{1D4688BD-DA3E-4E18-9AD2-C8F8D5EE7302}" destId="{EB253923-FF1B-4A05-8E54-40CDDB2FD60E}" srcOrd="1" destOrd="0" presId="urn:microsoft.com/office/officeart/2008/layout/HalfCircleOrganizationChart"/>
    <dgm:cxn modelId="{50BD4495-106D-4E88-82B5-5FAB51208BC1}" type="presParOf" srcId="{1D4688BD-DA3E-4E18-9AD2-C8F8D5EE7302}" destId="{8E3E4FB5-A0D0-48C1-9C4B-6D4FD302DCC4}" srcOrd="2" destOrd="0" presId="urn:microsoft.com/office/officeart/2008/layout/HalfCircleOrganizationChart"/>
    <dgm:cxn modelId="{1A8EC60D-EF83-49D9-B764-CAC8B2DF2F1A}" type="presParOf" srcId="{1D4688BD-DA3E-4E18-9AD2-C8F8D5EE7302}" destId="{9201433D-F9DB-4AE6-AE08-881C23F0F558}" srcOrd="3" destOrd="0" presId="urn:microsoft.com/office/officeart/2008/layout/HalfCircleOrganizationChart"/>
    <dgm:cxn modelId="{54726104-E239-4352-A4D8-9CFC1F8B49B2}" type="presParOf" srcId="{8FD34455-8B87-481C-9865-A842A4858534}" destId="{5B67888D-7901-4413-B925-FEA7AEFD55BA}" srcOrd="1" destOrd="0" presId="urn:microsoft.com/office/officeart/2008/layout/HalfCircleOrganizationChart"/>
    <dgm:cxn modelId="{CFEFDFFC-4BCA-44FB-93AA-36590E1CEE95}" type="presParOf" srcId="{8FD34455-8B87-481C-9865-A842A4858534}" destId="{CE2309E4-65D0-4CE5-9B7C-86D602002714}" srcOrd="2" destOrd="0" presId="urn:microsoft.com/office/officeart/2008/layout/HalfCircleOrganizationChart"/>
    <dgm:cxn modelId="{CD81172B-3721-4A98-BDBA-48F739C231D3}" type="presParOf" srcId="{FD180E35-7E43-4125-9534-87BF5047423E}" destId="{5F4265C8-2530-4A0C-B3E7-8114ABFC2D6E}" srcOrd="2" destOrd="0" presId="urn:microsoft.com/office/officeart/2008/layout/HalfCircleOrganizationChart"/>
    <dgm:cxn modelId="{D45CEADA-92CF-4E55-B45F-7FDEF2C1A347}" type="presParOf" srcId="{FD180E35-7E43-4125-9534-87BF5047423E}" destId="{6333A650-7FC1-4440-A792-2C362BCBB3C9}" srcOrd="3" destOrd="0" presId="urn:microsoft.com/office/officeart/2008/layout/HalfCircleOrganizationChart"/>
    <dgm:cxn modelId="{9599688A-DF55-45D9-A235-5B10CBC89A24}" type="presParOf" srcId="{6333A650-7FC1-4440-A792-2C362BCBB3C9}" destId="{15260ED8-8342-4314-AEEC-E657E62FAF91}" srcOrd="0" destOrd="0" presId="urn:microsoft.com/office/officeart/2008/layout/HalfCircleOrganizationChart"/>
    <dgm:cxn modelId="{51AF28D5-4056-4AEC-A1C0-541754747746}" type="presParOf" srcId="{15260ED8-8342-4314-AEEC-E657E62FAF91}" destId="{D500C042-5F51-4FCE-999D-A74094E9BF96}" srcOrd="0" destOrd="0" presId="urn:microsoft.com/office/officeart/2008/layout/HalfCircleOrganizationChart"/>
    <dgm:cxn modelId="{EADA6F5D-0469-49FB-A0FD-7EC16E8379FD}" type="presParOf" srcId="{15260ED8-8342-4314-AEEC-E657E62FAF91}" destId="{12CE8365-C415-48D3-80A0-02ACFBDD98BF}" srcOrd="1" destOrd="0" presId="urn:microsoft.com/office/officeart/2008/layout/HalfCircleOrganizationChart"/>
    <dgm:cxn modelId="{F2F6061C-CB42-424C-8CBB-DB1A53B26C40}" type="presParOf" srcId="{15260ED8-8342-4314-AEEC-E657E62FAF91}" destId="{D3DD793F-4901-4DC2-B3B1-7D6DD8077593}" srcOrd="2" destOrd="0" presId="urn:microsoft.com/office/officeart/2008/layout/HalfCircleOrganizationChart"/>
    <dgm:cxn modelId="{9AB85E9B-8DC2-465A-B6FB-C646FF01CAF8}" type="presParOf" srcId="{15260ED8-8342-4314-AEEC-E657E62FAF91}" destId="{C90C9B87-5A48-450D-84DC-39F0AE1A4C1C}" srcOrd="3" destOrd="0" presId="urn:microsoft.com/office/officeart/2008/layout/HalfCircleOrganizationChart"/>
    <dgm:cxn modelId="{7A62B4C2-3CC3-4B4E-B6D0-814B0E291BC7}" type="presParOf" srcId="{6333A650-7FC1-4440-A792-2C362BCBB3C9}" destId="{2B3D66D9-0557-4097-A23E-AF74A774A39B}" srcOrd="1" destOrd="0" presId="urn:microsoft.com/office/officeart/2008/layout/HalfCircleOrganizationChart"/>
    <dgm:cxn modelId="{F3A01D12-761D-479E-BA10-B8975DCC5C7B}" type="presParOf" srcId="{6333A650-7FC1-4440-A792-2C362BCBB3C9}" destId="{1AC0530C-82F4-4C41-9F2E-1A6D77FBB9E3}" srcOrd="2" destOrd="0" presId="urn:microsoft.com/office/officeart/2008/layout/HalfCircleOrganizationChart"/>
    <dgm:cxn modelId="{954D8505-B9EC-4FC2-8EEC-1E3000357797}" type="presParOf" srcId="{ED0A983B-F159-4465-A844-346E041128BA}" destId="{E4D0BFAA-668C-4687-9451-03B105A2B2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КАЖДЫЙ ИЗ НИХ ОБЛАДАЕТ ПОЛНОМОЧИЯМИ, </a:t>
          </a:r>
        </a:p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УКАЗАННЫМИ В ДОВЕРЕННОСТИ, ЕСЛИ В ДОВЕРЕННОСТИ                                                                     НЕ ПРЕДУСМОТРЕНО, ЧТО ПРЕДСТАВИТЕЛИ ОСУЩЕСТВЛЯЮТ  </a:t>
          </a:r>
          <a:r>
            <a:rPr lang="en-US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</a:t>
          </a: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ИХ СОВМЕСТНО (НАПРИМЕР, ЗАЩИТА В СУДЕ)</a:t>
          </a:r>
          <a:endParaRPr lang="ru-RU" sz="1400" b="1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6976B1B9-EA5E-4450-9DF2-E9DCC6F281A1}">
      <dgm:prSet custT="1"/>
      <dgm:spPr/>
      <dgm:t>
        <a:bodyPr/>
        <a:lstStyle/>
        <a:p>
          <a:pPr>
            <a:lnSpc>
              <a:spcPts val="1400"/>
            </a:lnSpc>
            <a:spcAft>
              <a:spcPts val="0"/>
            </a:spcAft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ОТСУТСТВИЕ ПРЯМО ВЫРАЖЕННОЙ ОГОВОРКИ О СОВМЕСТНОМ ПРЕДСТАВИТЕЛЬСТВЕ,  ПРЕДСТАВИТЕЛИ ОСУЩЕСТВЛЯЮТ ПОЛНОМОЧИЯ РАЗДЕЛЬНО</a:t>
          </a:r>
        </a:p>
      </dgm:t>
    </dgm:pt>
    <dgm:pt modelId="{BB507735-A47E-4A9A-937A-463301C57478}" type="parTrans" cxnId="{47813FDC-FD09-4795-883D-8ED1C9123A61}">
      <dgm:prSet/>
      <dgm:spPr/>
      <dgm:t>
        <a:bodyPr/>
        <a:lstStyle/>
        <a:p>
          <a:endParaRPr lang="ru-RU"/>
        </a:p>
      </dgm:t>
    </dgm:pt>
    <dgm:pt modelId="{9F98E0CE-C3A4-4BB7-A731-C1C66BF3A0D8}" type="sibTrans" cxnId="{47813FDC-FD09-4795-883D-8ED1C9123A61}">
      <dgm:prSet/>
      <dgm:spPr/>
      <dgm:t>
        <a:bodyPr/>
        <a:lstStyle/>
        <a:p>
          <a:endParaRPr lang="ru-RU"/>
        </a:p>
      </dgm:t>
    </dgm:pt>
    <dgm:pt modelId="{1966A024-67C1-4B94-92B0-07E986772FBB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ОБЩИМ ПРАВИЛОМ РАСПРЕДЕЛЕНИЯ ПОЛНОМОЧИЙ МЕЖДУ НЕСКОЛЬКИМИ ПРЕДСТАВИТЕЛЯМИ ЯВЛЯЕТСЯ НАДЕЛЕНИЕ КАЖДОГО ИЗ НИХ ПОЛНЫМ ПЕРЕЧНЕМ ПОЛНОМОЧИЙ,  УКАЗАННЫХ В ДОВЕРЕННОСТИ</a:t>
          </a:r>
        </a:p>
      </dgm:t>
    </dgm:pt>
    <dgm:pt modelId="{9F02DFE5-34E5-4209-B497-C7E0F31F6DE2}" type="parTrans" cxnId="{92E1D787-5774-4AA2-907B-CFEA8056538D}">
      <dgm:prSet/>
      <dgm:spPr/>
      <dgm:t>
        <a:bodyPr/>
        <a:lstStyle/>
        <a:p>
          <a:endParaRPr lang="ru-RU"/>
        </a:p>
      </dgm:t>
    </dgm:pt>
    <dgm:pt modelId="{DCAFFF22-12FE-4F0F-B4A4-A95E28A4BFD9}" type="sibTrans" cxnId="{92E1D787-5774-4AA2-907B-CFEA8056538D}">
      <dgm:prSet/>
      <dgm:spPr/>
      <dgm:t>
        <a:bodyPr/>
        <a:lstStyle/>
        <a:p>
          <a:endParaRPr lang="ru-RU"/>
        </a:p>
      </dgm:t>
    </dgm:pt>
    <dgm:pt modelId="{BB0CA41D-B514-49B1-8933-21E5B24212D0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ОДНОМУ ИЛИ НЕСКОЛЬКИМ ЛИЦАМ МОГУТ БЫТЬ ПРЕДОСТАВЛЕНЫ ДОПОЛНИТЕЛЬНЫЕ ПОЛНОМОЧИЯ, СВЯЗАННЫЕ С ВЫПОЛНЕНИЕМ ОСНОВНОГО ПОРУЧЕНИЯ</a:t>
          </a:r>
        </a:p>
      </dgm:t>
    </dgm:pt>
    <dgm:pt modelId="{8CB2D2CD-9B15-4562-95BB-7E1D5C6F65C4}" type="parTrans" cxnId="{D684FF2A-9B6B-41F7-9C82-EBBB03C235F5}">
      <dgm:prSet/>
      <dgm:spPr/>
      <dgm:t>
        <a:bodyPr/>
        <a:lstStyle/>
        <a:p>
          <a:endParaRPr lang="ru-RU"/>
        </a:p>
      </dgm:t>
    </dgm:pt>
    <dgm:pt modelId="{DAFDD323-5A66-44C1-B443-76D2C1DE8A77}" type="sibTrans" cxnId="{D684FF2A-9B6B-41F7-9C82-EBBB03C235F5}">
      <dgm:prSet/>
      <dgm:spPr/>
      <dgm:t>
        <a:bodyPr/>
        <a:lstStyle/>
        <a:p>
          <a:endParaRPr lang="ru-RU"/>
        </a:p>
      </dgm:t>
    </dgm:pt>
    <dgm:pt modelId="{F97C98C5-B9AA-49A7-B3D7-8905A3195E86}" type="pres">
      <dgm:prSet presAssocID="{81164E13-FB48-47E0-9345-8EFDE73148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CC56AC-9FF2-4A22-8833-75E87A2461F3}" type="pres">
      <dgm:prSet presAssocID="{81164E13-FB48-47E0-9345-8EFDE73148CB}" presName="Name1" presStyleCnt="0"/>
      <dgm:spPr/>
      <dgm:t>
        <a:bodyPr/>
        <a:lstStyle/>
        <a:p>
          <a:endParaRPr lang="ru-RU"/>
        </a:p>
      </dgm:t>
    </dgm:pt>
    <dgm:pt modelId="{746DD8BE-E328-41A9-BB57-C0BE5E84887F}" type="pres">
      <dgm:prSet presAssocID="{81164E13-FB48-47E0-9345-8EFDE73148CB}" presName="cycle" presStyleCnt="0"/>
      <dgm:spPr/>
      <dgm:t>
        <a:bodyPr/>
        <a:lstStyle/>
        <a:p>
          <a:endParaRPr lang="ru-RU"/>
        </a:p>
      </dgm:t>
    </dgm:pt>
    <dgm:pt modelId="{B0D37D7C-2947-4C48-A5ED-292EB1D1D167}" type="pres">
      <dgm:prSet presAssocID="{81164E13-FB48-47E0-9345-8EFDE73148CB}" presName="srcNode" presStyleLbl="node1" presStyleIdx="0" presStyleCnt="4"/>
      <dgm:spPr/>
      <dgm:t>
        <a:bodyPr/>
        <a:lstStyle/>
        <a:p>
          <a:endParaRPr lang="ru-RU"/>
        </a:p>
      </dgm:t>
    </dgm:pt>
    <dgm:pt modelId="{A7B841A2-9DC6-48CF-B6AC-991DF034224F}" type="pres">
      <dgm:prSet presAssocID="{81164E13-FB48-47E0-9345-8EFDE73148CB}" presName="conn" presStyleLbl="parChTrans1D2" presStyleIdx="0" presStyleCnt="1"/>
      <dgm:spPr/>
      <dgm:t>
        <a:bodyPr/>
        <a:lstStyle/>
        <a:p>
          <a:endParaRPr lang="ru-RU"/>
        </a:p>
      </dgm:t>
    </dgm:pt>
    <dgm:pt modelId="{F90E1447-2068-4B85-8C0B-9036B889A9B1}" type="pres">
      <dgm:prSet presAssocID="{81164E13-FB48-47E0-9345-8EFDE73148CB}" presName="extraNode" presStyleLbl="node1" presStyleIdx="0" presStyleCnt="4"/>
      <dgm:spPr/>
      <dgm:t>
        <a:bodyPr/>
        <a:lstStyle/>
        <a:p>
          <a:endParaRPr lang="ru-RU"/>
        </a:p>
      </dgm:t>
    </dgm:pt>
    <dgm:pt modelId="{0D2D3E84-8890-4026-BBC1-FC7A585439F5}" type="pres">
      <dgm:prSet presAssocID="{81164E13-FB48-47E0-9345-8EFDE73148CB}" presName="dstNode" presStyleLbl="node1" presStyleIdx="0" presStyleCnt="4"/>
      <dgm:spPr/>
      <dgm:t>
        <a:bodyPr/>
        <a:lstStyle/>
        <a:p>
          <a:endParaRPr lang="ru-RU"/>
        </a:p>
      </dgm:t>
    </dgm:pt>
    <dgm:pt modelId="{1B4F80A2-4796-457A-A420-39D627555702}" type="pres">
      <dgm:prSet presAssocID="{734A8D10-F536-451B-8F9C-C5F6E1AB0517}" presName="text_1" presStyleLbl="node1" presStyleIdx="0" presStyleCnt="4" custScaleY="14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A865-09A6-40E6-AE32-E8D6EFA3C3B5}" type="pres">
      <dgm:prSet presAssocID="{734A8D10-F536-451B-8F9C-C5F6E1AB0517}" presName="accent_1" presStyleCnt="0"/>
      <dgm:spPr/>
      <dgm:t>
        <a:bodyPr/>
        <a:lstStyle/>
        <a:p>
          <a:endParaRPr lang="ru-RU"/>
        </a:p>
      </dgm:t>
    </dgm:pt>
    <dgm:pt modelId="{20159195-C47A-4FD7-8A19-1FFB8C989A45}" type="pres">
      <dgm:prSet presAssocID="{734A8D10-F536-451B-8F9C-C5F6E1AB0517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F956E6E3-CE28-4172-8B08-38D85728398B}" type="pres">
      <dgm:prSet presAssocID="{6976B1B9-EA5E-4450-9DF2-E9DCC6F281A1}" presName="text_2" presStyleLbl="node1" presStyleIdx="1" presStyleCnt="4" custLinFactNeighborX="494" custLinFactNeighborY="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CB1E2-5A9D-4578-A5EC-DE9D3B37CCD4}" type="pres">
      <dgm:prSet presAssocID="{6976B1B9-EA5E-4450-9DF2-E9DCC6F281A1}" presName="accent_2" presStyleCnt="0"/>
      <dgm:spPr/>
      <dgm:t>
        <a:bodyPr/>
        <a:lstStyle/>
        <a:p>
          <a:endParaRPr lang="ru-RU"/>
        </a:p>
      </dgm:t>
    </dgm:pt>
    <dgm:pt modelId="{CAE39C9D-F113-4DD1-A23D-3A55A26AA16E}" type="pres">
      <dgm:prSet presAssocID="{6976B1B9-EA5E-4450-9DF2-E9DCC6F281A1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0722C40F-D24E-4586-B85D-1EF40E985D83}" type="pres">
      <dgm:prSet presAssocID="{1966A024-67C1-4B94-92B0-07E986772FBB}" presName="text_3" presStyleLbl="node1" presStyleIdx="2" presStyleCnt="4" custScaleY="13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A72EA-0692-49BC-B287-37B316EA9E3C}" type="pres">
      <dgm:prSet presAssocID="{1966A024-67C1-4B94-92B0-07E986772FBB}" presName="accent_3" presStyleCnt="0"/>
      <dgm:spPr/>
      <dgm:t>
        <a:bodyPr/>
        <a:lstStyle/>
        <a:p>
          <a:endParaRPr lang="ru-RU"/>
        </a:p>
      </dgm:t>
    </dgm:pt>
    <dgm:pt modelId="{7042B918-BB27-41E8-B61B-BC8C2D29FF40}" type="pres">
      <dgm:prSet presAssocID="{1966A024-67C1-4B94-92B0-07E986772FBB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468F02E7-8A69-4F8F-B81E-127529B3DD07}" type="pres">
      <dgm:prSet presAssocID="{BB0CA41D-B514-49B1-8933-21E5B24212D0}" presName="text_4" presStyleLbl="node1" presStyleIdx="3" presStyleCnt="4" custScaleY="127257" custLinFactNeighborX="-55" custLinFactNeighborY="18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D3F94-DE5A-4F70-AFEB-92FC936B74E2}" type="pres">
      <dgm:prSet presAssocID="{BB0CA41D-B514-49B1-8933-21E5B24212D0}" presName="accent_4" presStyleCnt="0"/>
      <dgm:spPr/>
      <dgm:t>
        <a:bodyPr/>
        <a:lstStyle/>
        <a:p>
          <a:endParaRPr lang="ru-RU"/>
        </a:p>
      </dgm:t>
    </dgm:pt>
    <dgm:pt modelId="{AE47E3AC-B630-4851-B3BE-80A6EF01B880}" type="pres">
      <dgm:prSet presAssocID="{BB0CA41D-B514-49B1-8933-21E5B24212D0}" presName="accentRepeatNode" presStyleLbl="solidFgAcc1" presStyleIdx="3" presStyleCnt="4" custScaleX="113685" custScaleY="110577" custLinFactNeighborX="2294" custLinFactNeighborY="18947"/>
      <dgm:spPr/>
      <dgm:t>
        <a:bodyPr/>
        <a:lstStyle/>
        <a:p>
          <a:endParaRPr lang="ru-RU"/>
        </a:p>
      </dgm:t>
    </dgm:pt>
  </dgm:ptLst>
  <dgm:cxnLst>
    <dgm:cxn modelId="{CFCE6EEB-A2B2-439C-8DA4-62AAF5F6EC90}" type="presOf" srcId="{81164E13-FB48-47E0-9345-8EFDE73148CB}" destId="{F97C98C5-B9AA-49A7-B3D7-8905A3195E86}" srcOrd="0" destOrd="0" presId="urn:microsoft.com/office/officeart/2008/layout/VerticalCurvedList"/>
    <dgm:cxn modelId="{B5510697-44D5-43C8-AC8E-B28DF3753BD9}" type="presOf" srcId="{6976B1B9-EA5E-4450-9DF2-E9DCC6F281A1}" destId="{F956E6E3-CE28-4172-8B08-38D85728398B}" srcOrd="0" destOrd="0" presId="urn:microsoft.com/office/officeart/2008/layout/VerticalCurvedList"/>
    <dgm:cxn modelId="{4C31C352-A4B8-474A-9907-01EE7AE3F2B2}" type="presOf" srcId="{734A8D10-F536-451B-8F9C-C5F6E1AB0517}" destId="{1B4F80A2-4796-457A-A420-39D627555702}" srcOrd="0" destOrd="0" presId="urn:microsoft.com/office/officeart/2008/layout/VerticalCurvedList"/>
    <dgm:cxn modelId="{EF8FDF7F-FB38-4E71-ACA8-DD182ABE9443}" type="presOf" srcId="{178A3395-71A2-46C6-A65E-109F774292E1}" destId="{A7B841A2-9DC6-48CF-B6AC-991DF034224F}" srcOrd="0" destOrd="0" presId="urn:microsoft.com/office/officeart/2008/layout/VerticalCurvedList"/>
    <dgm:cxn modelId="{D684FF2A-9B6B-41F7-9C82-EBBB03C235F5}" srcId="{81164E13-FB48-47E0-9345-8EFDE73148CB}" destId="{BB0CA41D-B514-49B1-8933-21E5B24212D0}" srcOrd="3" destOrd="0" parTransId="{8CB2D2CD-9B15-4562-95BB-7E1D5C6F65C4}" sibTransId="{DAFDD323-5A66-44C1-B443-76D2C1DE8A77}"/>
    <dgm:cxn modelId="{671D9C3A-F853-44F3-82C3-CB16B33B2234}" type="presOf" srcId="{BB0CA41D-B514-49B1-8933-21E5B24212D0}" destId="{468F02E7-8A69-4F8F-B81E-127529B3DD07}" srcOrd="0" destOrd="0" presId="urn:microsoft.com/office/officeart/2008/layout/VerticalCurvedList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92E1D787-5774-4AA2-907B-CFEA8056538D}" srcId="{81164E13-FB48-47E0-9345-8EFDE73148CB}" destId="{1966A024-67C1-4B94-92B0-07E986772FBB}" srcOrd="2" destOrd="0" parTransId="{9F02DFE5-34E5-4209-B497-C7E0F31F6DE2}" sibTransId="{DCAFFF22-12FE-4F0F-B4A4-A95E28A4BFD9}"/>
    <dgm:cxn modelId="{2FD5FFCD-EC0D-4917-9F77-CDBF3091CE31}" type="presOf" srcId="{1966A024-67C1-4B94-92B0-07E986772FBB}" destId="{0722C40F-D24E-4586-B85D-1EF40E985D83}" srcOrd="0" destOrd="0" presId="urn:microsoft.com/office/officeart/2008/layout/VerticalCurvedList"/>
    <dgm:cxn modelId="{47813FDC-FD09-4795-883D-8ED1C9123A61}" srcId="{81164E13-FB48-47E0-9345-8EFDE73148CB}" destId="{6976B1B9-EA5E-4450-9DF2-E9DCC6F281A1}" srcOrd="1" destOrd="0" parTransId="{BB507735-A47E-4A9A-937A-463301C57478}" sibTransId="{9F98E0CE-C3A4-4BB7-A731-C1C66BF3A0D8}"/>
    <dgm:cxn modelId="{3254806E-2757-4007-B4E6-BB990BEF6E5E}" type="presParOf" srcId="{F97C98C5-B9AA-49A7-B3D7-8905A3195E86}" destId="{A3CC56AC-9FF2-4A22-8833-75E87A2461F3}" srcOrd="0" destOrd="0" presId="urn:microsoft.com/office/officeart/2008/layout/VerticalCurvedList"/>
    <dgm:cxn modelId="{CC112CDB-CAE8-49E8-8ED0-1D170C6AA440}" type="presParOf" srcId="{A3CC56AC-9FF2-4A22-8833-75E87A2461F3}" destId="{746DD8BE-E328-41A9-BB57-C0BE5E84887F}" srcOrd="0" destOrd="0" presId="urn:microsoft.com/office/officeart/2008/layout/VerticalCurvedList"/>
    <dgm:cxn modelId="{07ECECC6-2470-4DA5-A771-A36CB42A7066}" type="presParOf" srcId="{746DD8BE-E328-41A9-BB57-C0BE5E84887F}" destId="{B0D37D7C-2947-4C48-A5ED-292EB1D1D167}" srcOrd="0" destOrd="0" presId="urn:microsoft.com/office/officeart/2008/layout/VerticalCurvedList"/>
    <dgm:cxn modelId="{95ABFCED-BBCD-40DE-A5AC-0F4EE94C5432}" type="presParOf" srcId="{746DD8BE-E328-41A9-BB57-C0BE5E84887F}" destId="{A7B841A2-9DC6-48CF-B6AC-991DF034224F}" srcOrd="1" destOrd="0" presId="urn:microsoft.com/office/officeart/2008/layout/VerticalCurvedList"/>
    <dgm:cxn modelId="{7E33FD7B-AC7F-4F1F-8614-6792A58AB365}" type="presParOf" srcId="{746DD8BE-E328-41A9-BB57-C0BE5E84887F}" destId="{F90E1447-2068-4B85-8C0B-9036B889A9B1}" srcOrd="2" destOrd="0" presId="urn:microsoft.com/office/officeart/2008/layout/VerticalCurvedList"/>
    <dgm:cxn modelId="{99FEDC55-A913-437D-94C0-AD496FD9C93F}" type="presParOf" srcId="{746DD8BE-E328-41A9-BB57-C0BE5E84887F}" destId="{0D2D3E84-8890-4026-BBC1-FC7A585439F5}" srcOrd="3" destOrd="0" presId="urn:microsoft.com/office/officeart/2008/layout/VerticalCurvedList"/>
    <dgm:cxn modelId="{CB9172AF-0BCF-467A-B7B7-733763DFE7C3}" type="presParOf" srcId="{A3CC56AC-9FF2-4A22-8833-75E87A2461F3}" destId="{1B4F80A2-4796-457A-A420-39D627555702}" srcOrd="1" destOrd="0" presId="urn:microsoft.com/office/officeart/2008/layout/VerticalCurvedList"/>
    <dgm:cxn modelId="{3E9BB9ED-34DC-44CE-8AFD-B3573B1D724D}" type="presParOf" srcId="{A3CC56AC-9FF2-4A22-8833-75E87A2461F3}" destId="{CD96A865-09A6-40E6-AE32-E8D6EFA3C3B5}" srcOrd="2" destOrd="0" presId="urn:microsoft.com/office/officeart/2008/layout/VerticalCurvedList"/>
    <dgm:cxn modelId="{E6AA2F24-25A0-49A8-8E3B-EFA7E03079A8}" type="presParOf" srcId="{CD96A865-09A6-40E6-AE32-E8D6EFA3C3B5}" destId="{20159195-C47A-4FD7-8A19-1FFB8C989A45}" srcOrd="0" destOrd="0" presId="urn:microsoft.com/office/officeart/2008/layout/VerticalCurvedList"/>
    <dgm:cxn modelId="{49F96C35-43E5-4DC9-BE68-66AA46E222D4}" type="presParOf" srcId="{A3CC56AC-9FF2-4A22-8833-75E87A2461F3}" destId="{F956E6E3-CE28-4172-8B08-38D85728398B}" srcOrd="3" destOrd="0" presId="urn:microsoft.com/office/officeart/2008/layout/VerticalCurvedList"/>
    <dgm:cxn modelId="{85DF5F86-EA70-4D2C-B547-864F80193D70}" type="presParOf" srcId="{A3CC56AC-9FF2-4A22-8833-75E87A2461F3}" destId="{EBDCB1E2-5A9D-4578-A5EC-DE9D3B37CCD4}" srcOrd="4" destOrd="0" presId="urn:microsoft.com/office/officeart/2008/layout/VerticalCurvedList"/>
    <dgm:cxn modelId="{40E34EBA-0598-4012-8B42-7230EC6C7F0F}" type="presParOf" srcId="{EBDCB1E2-5A9D-4578-A5EC-DE9D3B37CCD4}" destId="{CAE39C9D-F113-4DD1-A23D-3A55A26AA16E}" srcOrd="0" destOrd="0" presId="urn:microsoft.com/office/officeart/2008/layout/VerticalCurvedList"/>
    <dgm:cxn modelId="{FAC5E738-6D1F-48C9-AB54-14D18506066E}" type="presParOf" srcId="{A3CC56AC-9FF2-4A22-8833-75E87A2461F3}" destId="{0722C40F-D24E-4586-B85D-1EF40E985D83}" srcOrd="5" destOrd="0" presId="urn:microsoft.com/office/officeart/2008/layout/VerticalCurvedList"/>
    <dgm:cxn modelId="{8A5A04E4-46BD-4819-9748-9298C0C013A3}" type="presParOf" srcId="{A3CC56AC-9FF2-4A22-8833-75E87A2461F3}" destId="{B98A72EA-0692-49BC-B287-37B316EA9E3C}" srcOrd="6" destOrd="0" presId="urn:microsoft.com/office/officeart/2008/layout/VerticalCurvedList"/>
    <dgm:cxn modelId="{B4DEF55D-DF87-449E-ACCB-B733A774314E}" type="presParOf" srcId="{B98A72EA-0692-49BC-B287-37B316EA9E3C}" destId="{7042B918-BB27-41E8-B61B-BC8C2D29FF40}" srcOrd="0" destOrd="0" presId="urn:microsoft.com/office/officeart/2008/layout/VerticalCurvedList"/>
    <dgm:cxn modelId="{DC0BE85C-2767-46F5-9F04-4B28C9358AA1}" type="presParOf" srcId="{A3CC56AC-9FF2-4A22-8833-75E87A2461F3}" destId="{468F02E7-8A69-4F8F-B81E-127529B3DD07}" srcOrd="7" destOrd="0" presId="urn:microsoft.com/office/officeart/2008/layout/VerticalCurvedList"/>
    <dgm:cxn modelId="{C4C05FB2-50DF-47BB-AA64-B8959E77E0E3}" type="presParOf" srcId="{A3CC56AC-9FF2-4A22-8833-75E87A2461F3}" destId="{4DBD3F94-DE5A-4F70-AFEB-92FC936B74E2}" srcOrd="8" destOrd="0" presId="urn:microsoft.com/office/officeart/2008/layout/VerticalCurvedList"/>
    <dgm:cxn modelId="{BE17A63F-38E1-4980-9D2E-7525B336CE54}" type="presParOf" srcId="{4DBD3F94-DE5A-4F70-AFEB-92FC936B74E2}" destId="{AE47E3AC-B630-4851-B3BE-80A6EF01B8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pyramid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ДОЛЖНЫ ПРОТИВОРЕЧИТЬ ТРЕБОВАНИЯМ ЗАКОНОДАТЕЛЬСТВА</a:t>
          </a:r>
          <a:endParaRPr lang="ru-RU" sz="1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ED821DA6-0535-49D9-9949-7D12C379E351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>
            <a:lnSpc>
              <a:spcPts val="1700"/>
            </a:lnSpc>
            <a:spcAft>
              <a:spcPts val="0"/>
            </a:spcAft>
          </a:pP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ДОЛЖНЫ БЫТЬ </a:t>
          </a:r>
        </a:p>
        <a:p>
          <a:pPr algn="ctr">
            <a:lnSpc>
              <a:spcPts val="1700"/>
            </a:lnSpc>
            <a:spcAft>
              <a:spcPts val="0"/>
            </a:spcAft>
          </a:pP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ПРАВОМЕРНЫМИ, ОСУЩЕСТВИМЫМИ                                И КОНКРЕТНЫМИ</a:t>
          </a:r>
        </a:p>
      </dgm:t>
    </dgm:pt>
    <dgm:pt modelId="{F829862F-7685-4149-AD51-A7545E1DEC09}" type="parTrans" cxnId="{F5888014-D73B-4412-85C7-96A4DDC40145}">
      <dgm:prSet/>
      <dgm:spPr/>
      <dgm:t>
        <a:bodyPr/>
        <a:lstStyle/>
        <a:p>
          <a:endParaRPr lang="ru-RU"/>
        </a:p>
      </dgm:t>
    </dgm:pt>
    <dgm:pt modelId="{AAFA64E0-4FD5-4A8C-A7A1-8221D73F180C}" type="sibTrans" cxnId="{F5888014-D73B-4412-85C7-96A4DDC40145}">
      <dgm:prSet/>
      <dgm:spPr/>
      <dgm:t>
        <a:bodyPr/>
        <a:lstStyle/>
        <a:p>
          <a:endParaRPr lang="ru-RU"/>
        </a:p>
      </dgm:t>
    </dgm:pt>
    <dgm:pt modelId="{551E577C-D613-40E5-88F3-BB7AA7AC4661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700"/>
            </a:lnSpc>
          </a:pPr>
          <a:r>
            <a:rPr lang="ru-RU" sz="13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НЕ МОГУТ ВЫХОДИТЬ ЗА ПРЕДЕЛЫ ПРАВОСПОСОБНОСТИ ПРЕДСТАВЛЯЕМОГО</a:t>
          </a:r>
        </a:p>
      </dgm:t>
    </dgm:pt>
    <dgm:pt modelId="{DD6C1B9A-1C50-41EB-AE87-EB1DC99E4CBA}" type="parTrans" cxnId="{203D418A-A8C5-4FEB-B8CA-F4BFB1F3BB0F}">
      <dgm:prSet/>
      <dgm:spPr/>
      <dgm:t>
        <a:bodyPr/>
        <a:lstStyle/>
        <a:p>
          <a:endParaRPr lang="ru-RU"/>
        </a:p>
      </dgm:t>
    </dgm:pt>
    <dgm:pt modelId="{7A1E9048-8789-443C-849A-C153EB2EE828}" type="sibTrans" cxnId="{203D418A-A8C5-4FEB-B8CA-F4BFB1F3BB0F}">
      <dgm:prSet/>
      <dgm:spPr/>
      <dgm:t>
        <a:bodyPr/>
        <a:lstStyle/>
        <a:p>
          <a:endParaRPr lang="ru-RU"/>
        </a:p>
      </dgm:t>
    </dgm:pt>
    <dgm:pt modelId="{DA3CF1D1-D38E-4588-8B58-41C483AE0963}" type="pres">
      <dgm:prSet presAssocID="{81164E13-FB48-47E0-9345-8EFDE73148C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270CB08-D9EA-4AD4-8C6F-655A4E4CA0D5}" type="pres">
      <dgm:prSet presAssocID="{81164E13-FB48-47E0-9345-8EFDE73148CB}" presName="pyramid" presStyleLbl="node1" presStyleIdx="0" presStyleCnt="1"/>
      <dgm:spPr/>
      <dgm:t>
        <a:bodyPr/>
        <a:lstStyle/>
        <a:p>
          <a:endParaRPr lang="ru-RU"/>
        </a:p>
      </dgm:t>
    </dgm:pt>
    <dgm:pt modelId="{9F17A998-E113-42E4-ABDC-571C21E91F8F}" type="pres">
      <dgm:prSet presAssocID="{81164E13-FB48-47E0-9345-8EFDE73148CB}" presName="theList" presStyleCnt="0"/>
      <dgm:spPr/>
      <dgm:t>
        <a:bodyPr/>
        <a:lstStyle/>
        <a:p>
          <a:endParaRPr lang="ru-RU"/>
        </a:p>
      </dgm:t>
    </dgm:pt>
    <dgm:pt modelId="{E5370B26-8094-4508-BC03-318E4B28C49B}" type="pres">
      <dgm:prSet presAssocID="{734A8D10-F536-451B-8F9C-C5F6E1AB0517}" presName="aNode" presStyleLbl="fgAcc1" presStyleIdx="0" presStyleCnt="3" custScaleX="104914" custLinFactY="-12369" custLinFactNeighborX="313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D0EB8-6B6A-41BE-84CE-97D05EE00725}" type="pres">
      <dgm:prSet presAssocID="{734A8D10-F536-451B-8F9C-C5F6E1AB0517}" presName="aSpace" presStyleCnt="0"/>
      <dgm:spPr/>
      <dgm:t>
        <a:bodyPr/>
        <a:lstStyle/>
        <a:p>
          <a:endParaRPr lang="ru-RU"/>
        </a:p>
      </dgm:t>
    </dgm:pt>
    <dgm:pt modelId="{E0A015D5-81B1-43A0-95CC-A619BF20934D}" type="pres">
      <dgm:prSet presAssocID="{ED821DA6-0535-49D9-9949-7D12C379E351}" presName="aNode" presStyleLbl="fgAcc1" presStyleIdx="1" presStyleCnt="3" custScaleX="104914" custLinFactY="-13392" custLinFactNeighborX="33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D6A22-02E9-4BEE-9FCE-E449F9C97D20}" type="pres">
      <dgm:prSet presAssocID="{ED821DA6-0535-49D9-9949-7D12C379E351}" presName="aSpace" presStyleCnt="0"/>
      <dgm:spPr/>
      <dgm:t>
        <a:bodyPr/>
        <a:lstStyle/>
        <a:p>
          <a:endParaRPr lang="ru-RU"/>
        </a:p>
      </dgm:t>
    </dgm:pt>
    <dgm:pt modelId="{E43FE749-5F78-4E14-9B78-378E0C74E24E}" type="pres">
      <dgm:prSet presAssocID="{551E577C-D613-40E5-88F3-BB7AA7AC4661}" presName="aNode" presStyleLbl="fgAcc1" presStyleIdx="2" presStyleCnt="3" custScaleX="105297" custLinFactY="-10282" custLinFactNeighborX="336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32002-B04A-4C6C-A8F4-9B8578048284}" type="pres">
      <dgm:prSet presAssocID="{551E577C-D613-40E5-88F3-BB7AA7AC4661}" presName="aSpace" presStyleCnt="0"/>
      <dgm:spPr/>
      <dgm:t>
        <a:bodyPr/>
        <a:lstStyle/>
        <a:p>
          <a:endParaRPr lang="ru-RU"/>
        </a:p>
      </dgm:t>
    </dgm:pt>
  </dgm:ptLst>
  <dgm:cxnLst>
    <dgm:cxn modelId="{203D418A-A8C5-4FEB-B8CA-F4BFB1F3BB0F}" srcId="{81164E13-FB48-47E0-9345-8EFDE73148CB}" destId="{551E577C-D613-40E5-88F3-BB7AA7AC4661}" srcOrd="2" destOrd="0" parTransId="{DD6C1B9A-1C50-41EB-AE87-EB1DC99E4CBA}" sibTransId="{7A1E9048-8789-443C-849A-C153EB2EE828}"/>
    <dgm:cxn modelId="{D62E8555-729E-4CB5-BFD6-642D75B69966}" type="presOf" srcId="{81164E13-FB48-47E0-9345-8EFDE73148CB}" destId="{DA3CF1D1-D38E-4588-8B58-41C483AE0963}" srcOrd="0" destOrd="0" presId="urn:microsoft.com/office/officeart/2005/8/layout/pyramid2"/>
    <dgm:cxn modelId="{CB378021-EC35-43A8-BD31-EAD505B8B9AF}" type="presOf" srcId="{551E577C-D613-40E5-88F3-BB7AA7AC4661}" destId="{E43FE749-5F78-4E14-9B78-378E0C74E24E}" srcOrd="0" destOrd="0" presId="urn:microsoft.com/office/officeart/2005/8/layout/pyramid2"/>
    <dgm:cxn modelId="{264B3A4F-B4A2-4138-A52E-2533C8884C42}" type="presOf" srcId="{734A8D10-F536-451B-8F9C-C5F6E1AB0517}" destId="{E5370B26-8094-4508-BC03-318E4B28C49B}" srcOrd="0" destOrd="0" presId="urn:microsoft.com/office/officeart/2005/8/layout/pyramid2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4049D612-34C9-42FE-81ED-AB39987D2762}" type="presOf" srcId="{ED821DA6-0535-49D9-9949-7D12C379E351}" destId="{E0A015D5-81B1-43A0-95CC-A619BF20934D}" srcOrd="0" destOrd="0" presId="urn:microsoft.com/office/officeart/2005/8/layout/pyramid2"/>
    <dgm:cxn modelId="{F5888014-D73B-4412-85C7-96A4DDC40145}" srcId="{81164E13-FB48-47E0-9345-8EFDE73148CB}" destId="{ED821DA6-0535-49D9-9949-7D12C379E351}" srcOrd="1" destOrd="0" parTransId="{F829862F-7685-4149-AD51-A7545E1DEC09}" sibTransId="{AAFA64E0-4FD5-4A8C-A7A1-8221D73F180C}"/>
    <dgm:cxn modelId="{A955803D-D707-4F37-A043-FD1989F67777}" type="presParOf" srcId="{DA3CF1D1-D38E-4588-8B58-41C483AE0963}" destId="{7270CB08-D9EA-4AD4-8C6F-655A4E4CA0D5}" srcOrd="0" destOrd="0" presId="urn:microsoft.com/office/officeart/2005/8/layout/pyramid2"/>
    <dgm:cxn modelId="{77B65B22-6206-4216-9A7D-8FE5487D2BA3}" type="presParOf" srcId="{DA3CF1D1-D38E-4588-8B58-41C483AE0963}" destId="{9F17A998-E113-42E4-ABDC-571C21E91F8F}" srcOrd="1" destOrd="0" presId="urn:microsoft.com/office/officeart/2005/8/layout/pyramid2"/>
    <dgm:cxn modelId="{6720C373-C19E-4E00-A657-1FF9008BD431}" type="presParOf" srcId="{9F17A998-E113-42E4-ABDC-571C21E91F8F}" destId="{E5370B26-8094-4508-BC03-318E4B28C49B}" srcOrd="0" destOrd="0" presId="urn:microsoft.com/office/officeart/2005/8/layout/pyramid2"/>
    <dgm:cxn modelId="{2F121150-F8F8-41D4-9AB6-EB0E66161F9F}" type="presParOf" srcId="{9F17A998-E113-42E4-ABDC-571C21E91F8F}" destId="{AC7D0EB8-6B6A-41BE-84CE-97D05EE00725}" srcOrd="1" destOrd="0" presId="urn:microsoft.com/office/officeart/2005/8/layout/pyramid2"/>
    <dgm:cxn modelId="{75F62348-B1AB-4D2E-BD6F-010386196AC4}" type="presParOf" srcId="{9F17A998-E113-42E4-ABDC-571C21E91F8F}" destId="{E0A015D5-81B1-43A0-95CC-A619BF20934D}" srcOrd="2" destOrd="0" presId="urn:microsoft.com/office/officeart/2005/8/layout/pyramid2"/>
    <dgm:cxn modelId="{B51E577C-AEF1-416A-97D2-DC0809F3895E}" type="presParOf" srcId="{9F17A998-E113-42E4-ABDC-571C21E91F8F}" destId="{F90D6A22-02E9-4BEE-9FCE-E449F9C97D20}" srcOrd="3" destOrd="0" presId="urn:microsoft.com/office/officeart/2005/8/layout/pyramid2"/>
    <dgm:cxn modelId="{C9CA01D4-5E34-4B93-965D-877049AE93DA}" type="presParOf" srcId="{9F17A998-E113-42E4-ABDC-571C21E91F8F}" destId="{E43FE749-5F78-4E14-9B78-378E0C74E24E}" srcOrd="4" destOrd="0" presId="urn:microsoft.com/office/officeart/2005/8/layout/pyramid2"/>
    <dgm:cxn modelId="{23957CE6-3950-4EDE-A2E2-C9A5D273B0F8}" type="presParOf" srcId="{9F17A998-E113-42E4-ABDC-571C21E91F8F}" destId="{DDE32002-B04A-4C6C-A8F4-9B85780482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761B92F-FA80-4228-99E4-239002209AC4}">
      <dgm:prSet custT="1"/>
      <dgm:spPr/>
      <dgm:t>
        <a:bodyPr/>
        <a:lstStyle/>
        <a:p>
          <a:pPr>
            <a:lnSpc>
              <a:spcPts val="1900"/>
            </a:lnSpc>
          </a:pPr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НАИМЕНОВАНИЕ ДОКУМЕНТА</a:t>
          </a:r>
        </a:p>
      </dgm:t>
    </dgm:pt>
    <dgm:pt modelId="{467A974F-2C56-4A8A-8176-A38DFBA819AF}" type="parTrans" cxnId="{F7AEC448-2061-4DD9-8F68-89DDC6E80D81}">
      <dgm:prSet/>
      <dgm:spPr/>
      <dgm:t>
        <a:bodyPr/>
        <a:lstStyle/>
        <a:p>
          <a:endParaRPr lang="ru-RU"/>
        </a:p>
      </dgm:t>
    </dgm:pt>
    <dgm:pt modelId="{AD54383E-E5DA-463A-BD96-260BFF827C88}" type="sibTrans" cxnId="{F7AEC448-2061-4DD9-8F68-89DDC6E80D81}">
      <dgm:prSet/>
      <dgm:spPr/>
      <dgm:t>
        <a:bodyPr/>
        <a:lstStyle/>
        <a:p>
          <a:endParaRPr lang="ru-RU"/>
        </a:p>
      </dgm:t>
    </dgm:pt>
    <dgm:pt modelId="{51A25A56-98DE-4A8D-B922-9FEFA0C2DD14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2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МЕСТО ЕЕ СОВЕРШЕНИЯ, А В СЛУЧАЕ УДОСТОВЕРЕНИЯ ДОВЕРЕННОСТИ ВНЕ ПОМЕЩЕНИЯ НОТАРИАЛЬНОЙ КОНТОРЫ - ТАКЖЕ АДРЕС УДОСТОВЕРЕНИЯ</a:t>
          </a:r>
        </a:p>
      </dgm:t>
    </dgm:pt>
    <dgm:pt modelId="{C6C6B2DD-7CF4-4524-9A7A-E8DC747F8055}" type="parTrans" cxnId="{9531EF7A-08E3-4E9A-BCB1-A4BAF78B3078}">
      <dgm:prSet/>
      <dgm:spPr/>
      <dgm:t>
        <a:bodyPr/>
        <a:lstStyle/>
        <a:p>
          <a:endParaRPr lang="ru-RU"/>
        </a:p>
      </dgm:t>
    </dgm:pt>
    <dgm:pt modelId="{2537A3F9-A77F-4F5A-A8AF-D4F25A5482A1}" type="sibTrans" cxnId="{9531EF7A-08E3-4E9A-BCB1-A4BAF78B3078}">
      <dgm:prSet/>
      <dgm:spPr/>
      <dgm:t>
        <a:bodyPr/>
        <a:lstStyle/>
        <a:p>
          <a:endParaRPr lang="ru-RU"/>
        </a:p>
      </dgm:t>
    </dgm:pt>
    <dgm:pt modelId="{49A1CDDC-2FC4-49FF-AA61-9F652683AF12}">
      <dgm:prSet custT="1"/>
      <dgm:spPr/>
      <dgm:t>
        <a:bodyPr/>
        <a:lstStyle/>
        <a:p>
          <a:pPr>
            <a:lnSpc>
              <a:spcPts val="1900"/>
            </a:lnSpc>
          </a:pPr>
          <a:r>
            <a:rPr lang="ru-RU" sz="12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ДАТА СОВЕРШЕНИЯ (п. 1 ст. 186 ГК РФ, ст. 45.1 Основ)</a:t>
          </a:r>
        </a:p>
      </dgm:t>
    </dgm:pt>
    <dgm:pt modelId="{EDECAF0A-98F8-4FD5-AE2A-9C0AE6C0C97E}" type="parTrans" cxnId="{A509694C-977D-4B18-A12E-ADF9F564BD04}">
      <dgm:prSet/>
      <dgm:spPr/>
      <dgm:t>
        <a:bodyPr/>
        <a:lstStyle/>
        <a:p>
          <a:endParaRPr lang="ru-RU"/>
        </a:p>
      </dgm:t>
    </dgm:pt>
    <dgm:pt modelId="{86E881A4-EE1C-474F-83C4-678722CB8566}" type="sibTrans" cxnId="{A509694C-977D-4B18-A12E-ADF9F564BD04}">
      <dgm:prSet/>
      <dgm:spPr/>
      <dgm:t>
        <a:bodyPr/>
        <a:lstStyle/>
        <a:p>
          <a:endParaRPr lang="ru-RU"/>
        </a:p>
      </dgm:t>
    </dgm:pt>
    <dgm:pt modelId="{3D95B6D1-9F74-4F31-95D7-D6B74A81EB2E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2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СВЕДЕНИЯ О ПРЕДСТАВЛЯЕМОМ И ПРЕДСТАВИТЕЛЕ (ст. 45.1 Основ):</a:t>
          </a:r>
        </a:p>
      </dgm:t>
    </dgm:pt>
    <dgm:pt modelId="{D99B426D-1436-45CE-AF79-0A41E2EB3788}" type="parTrans" cxnId="{C2921686-28F5-413B-B1F0-57D81BC1EE60}">
      <dgm:prSet/>
      <dgm:spPr/>
      <dgm:t>
        <a:bodyPr/>
        <a:lstStyle/>
        <a:p>
          <a:endParaRPr lang="ru-RU"/>
        </a:p>
      </dgm:t>
    </dgm:pt>
    <dgm:pt modelId="{23C11B97-77B9-4885-817D-AC899490265C}" type="sibTrans" cxnId="{C2921686-28F5-413B-B1F0-57D81BC1EE60}">
      <dgm:prSet/>
      <dgm:spPr/>
      <dgm:t>
        <a:bodyPr/>
        <a:lstStyle/>
        <a:p>
          <a:endParaRPr lang="ru-RU"/>
        </a:p>
      </dgm:t>
    </dgm:pt>
    <dgm:pt modelId="{7F3E0041-D4DB-4BB3-A60A-CF9876425D58}">
      <dgm:prSet custT="1"/>
      <dgm:spPr/>
      <dgm:t>
        <a:bodyPr/>
        <a:lstStyle/>
        <a:p>
          <a:pPr>
            <a:lnSpc>
              <a:spcPts val="1900"/>
            </a:lnSpc>
          </a:pPr>
          <a:r>
            <a:rPr lang="ru-RU" sz="12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ПРЕДСТАВИТЕЛЯ (ст.ст.182, 185 ГК РФ)</a:t>
          </a:r>
        </a:p>
      </dgm:t>
    </dgm:pt>
    <dgm:pt modelId="{122E1CA5-092B-4A38-BC8D-245F2A195015}" type="parTrans" cxnId="{D43D8E9C-C023-4C25-A817-73CAF0143F8E}">
      <dgm:prSet/>
      <dgm:spPr/>
      <dgm:t>
        <a:bodyPr/>
        <a:lstStyle/>
        <a:p>
          <a:endParaRPr lang="ru-RU"/>
        </a:p>
      </dgm:t>
    </dgm:pt>
    <dgm:pt modelId="{F7A5B50F-E83E-48DE-A7BF-06AC955D7E1B}" type="sibTrans" cxnId="{D43D8E9C-C023-4C25-A817-73CAF0143F8E}">
      <dgm:prSet/>
      <dgm:spPr/>
      <dgm:t>
        <a:bodyPr/>
        <a:lstStyle/>
        <a:p>
          <a:endParaRPr lang="ru-RU"/>
        </a:p>
      </dgm:t>
    </dgm:pt>
    <dgm:pt modelId="{6E643581-0101-4796-8679-99749EAE2EE0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ru-RU" sz="12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ПОДПИСЬ ПРЕДСТАВЛЯЕМОГО ИЛИ ПРЕДСТАВИТЕЛЯ ЮРИДИЧЕСКОГО ЛИЦА (ст. 44 Основ, п. 4 ст. 185.1 ГК РФ)</a:t>
          </a:r>
        </a:p>
      </dgm:t>
    </dgm:pt>
    <dgm:pt modelId="{FD87FB17-99FF-43F0-B663-0FF939D0E6BD}" type="parTrans" cxnId="{BE38930A-EE37-4B3E-91C9-F17238E2F22B}">
      <dgm:prSet/>
      <dgm:spPr/>
      <dgm:t>
        <a:bodyPr/>
        <a:lstStyle/>
        <a:p>
          <a:endParaRPr lang="ru-RU"/>
        </a:p>
      </dgm:t>
    </dgm:pt>
    <dgm:pt modelId="{1292BDEC-3226-4353-B5A4-6D368765A02C}" type="sibTrans" cxnId="{BE38930A-EE37-4B3E-91C9-F17238E2F22B}">
      <dgm:prSet/>
      <dgm:spPr/>
      <dgm:t>
        <a:bodyPr/>
        <a:lstStyle/>
        <a:p>
          <a:endParaRPr lang="ru-RU"/>
        </a:p>
      </dgm:t>
    </dgm:pt>
    <dgm:pt modelId="{F60164B2-C51F-4E91-B82F-42B2E88BE203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>
            <a:lnSpc>
              <a:spcPts val="1400"/>
            </a:lnSpc>
          </a:pPr>
          <a:r>
            <a:rPr lang="ru-RU" sz="1200" b="1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ОТНОШЕНИИ ФИЗИЧЕСКОГО ЛИЦА ДОЛЖНЫ БЫТЬ УКАЗАНЫ ФАМИЛИЯ, ИМЯ И ОТЧЕСТВО (ПРИ НАЛИЧИИ) ПОЛНОСТЬЮ, МЕСТО ЖИТЕЛЬСТВА, данные документа, удостоверяющего личность </a:t>
          </a:r>
        </a:p>
      </dgm:t>
    </dgm:pt>
    <dgm:pt modelId="{9C7FED61-5414-4FD4-BECF-143585C2EEC1}" type="parTrans" cxnId="{DDE14144-83CB-4D1B-A2B2-3E3552F6A36C}">
      <dgm:prSet/>
      <dgm:spPr/>
      <dgm:t>
        <a:bodyPr/>
        <a:lstStyle/>
        <a:p>
          <a:endParaRPr lang="ru-RU"/>
        </a:p>
      </dgm:t>
    </dgm:pt>
    <dgm:pt modelId="{7F3912C5-3CD2-4BE6-BE6B-0C4CB1A44B42}" type="sibTrans" cxnId="{DDE14144-83CB-4D1B-A2B2-3E3552F6A36C}">
      <dgm:prSet/>
      <dgm:spPr/>
      <dgm:t>
        <a:bodyPr/>
        <a:lstStyle/>
        <a:p>
          <a:endParaRPr lang="ru-RU"/>
        </a:p>
      </dgm:t>
    </dgm:pt>
    <dgm:pt modelId="{059E7644-427B-495E-85D1-629FE4D7A095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>
            <a:lnSpc>
              <a:spcPts val="1400"/>
            </a:lnSpc>
          </a:pPr>
          <a:r>
            <a:rPr lang="ru-RU" sz="1200" b="1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ОТНОШЕНИИ ЮРИДИЧЕСКОГО ЛИЦА - ПОЛНОЕ НАИМЕНОВАНИЕ, АДРЕС, МЕСТО НАХОЖДЕНИЯ И РЕГИСТРАЦИОННЫЙ НОМЕР </a:t>
          </a:r>
        </a:p>
      </dgm:t>
    </dgm:pt>
    <dgm:pt modelId="{9B82781B-631B-4667-8C55-355CB92DAEE9}" type="parTrans" cxnId="{E30EA027-D707-4522-BE23-55B41DD9BE07}">
      <dgm:prSet/>
      <dgm:spPr/>
      <dgm:t>
        <a:bodyPr/>
        <a:lstStyle/>
        <a:p>
          <a:endParaRPr lang="ru-RU"/>
        </a:p>
      </dgm:t>
    </dgm:pt>
    <dgm:pt modelId="{09922B4B-3265-4623-B863-E64F1DDDEB39}" type="sibTrans" cxnId="{E30EA027-D707-4522-BE23-55B41DD9BE07}">
      <dgm:prSet/>
      <dgm:spPr/>
      <dgm:t>
        <a:bodyPr/>
        <a:lstStyle/>
        <a:p>
          <a:endParaRPr lang="ru-RU"/>
        </a:p>
      </dgm:t>
    </dgm:pt>
    <dgm:pt modelId="{0F4B27B2-8ABF-4BDC-91DE-6330F793B9F5}" type="pres">
      <dgm:prSet presAssocID="{81164E13-FB48-47E0-9345-8EFDE73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9A7B1D-50FA-4DC7-8FCF-818AA44FFE96}" type="pres">
      <dgm:prSet presAssocID="{C761B92F-FA80-4228-99E4-239002209AC4}" presName="parentLin" presStyleCnt="0"/>
      <dgm:spPr/>
      <dgm:t>
        <a:bodyPr/>
        <a:lstStyle/>
        <a:p>
          <a:endParaRPr lang="ru-RU"/>
        </a:p>
      </dgm:t>
    </dgm:pt>
    <dgm:pt modelId="{9B740FBC-C047-49AA-ACF1-B2DDF16640F5}" type="pres">
      <dgm:prSet presAssocID="{C761B92F-FA80-4228-99E4-239002209AC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20A7B65-418B-4043-99A5-18053CF7B6E9}" type="pres">
      <dgm:prSet presAssocID="{C761B92F-FA80-4228-99E4-239002209AC4}" presName="parentText" presStyleLbl="node1" presStyleIdx="0" presStyleCnt="6" custScaleX="121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DDEE-A850-451A-BF08-E676ACE42E97}" type="pres">
      <dgm:prSet presAssocID="{C761B92F-FA80-4228-99E4-239002209AC4}" presName="negativeSpace" presStyleCnt="0"/>
      <dgm:spPr/>
      <dgm:t>
        <a:bodyPr/>
        <a:lstStyle/>
        <a:p>
          <a:endParaRPr lang="ru-RU"/>
        </a:p>
      </dgm:t>
    </dgm:pt>
    <dgm:pt modelId="{802E317B-3981-4B1B-91CC-55D1ABECF4F7}" type="pres">
      <dgm:prSet presAssocID="{C761B92F-FA80-4228-99E4-239002209AC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51297-B3D0-4110-94C0-DFA6B0D447B0}" type="pres">
      <dgm:prSet presAssocID="{AD54383E-E5DA-463A-BD96-260BFF827C88}" presName="spaceBetweenRectangles" presStyleCnt="0"/>
      <dgm:spPr/>
      <dgm:t>
        <a:bodyPr/>
        <a:lstStyle/>
        <a:p>
          <a:endParaRPr lang="ru-RU"/>
        </a:p>
      </dgm:t>
    </dgm:pt>
    <dgm:pt modelId="{B2311D2C-491F-4574-B393-78F877A41573}" type="pres">
      <dgm:prSet presAssocID="{51A25A56-98DE-4A8D-B922-9FEFA0C2DD14}" presName="parentLin" presStyleCnt="0"/>
      <dgm:spPr/>
      <dgm:t>
        <a:bodyPr/>
        <a:lstStyle/>
        <a:p>
          <a:endParaRPr lang="ru-RU"/>
        </a:p>
      </dgm:t>
    </dgm:pt>
    <dgm:pt modelId="{3EE668C9-2707-445E-83B7-29770FC3D732}" type="pres">
      <dgm:prSet presAssocID="{51A25A56-98DE-4A8D-B922-9FEFA0C2DD1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6787728-F833-4FBF-B239-A83DE4453E8A}" type="pres">
      <dgm:prSet presAssocID="{51A25A56-98DE-4A8D-B922-9FEFA0C2DD14}" presName="parentText" presStyleLbl="node1" presStyleIdx="1" presStyleCnt="6" custScaleX="121842" custScaleY="120490" custLinFactNeighborX="5784" custLinFactNeighborY="-30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AFC55-4727-4FF7-9680-F225D94FD071}" type="pres">
      <dgm:prSet presAssocID="{51A25A56-98DE-4A8D-B922-9FEFA0C2DD14}" presName="negativeSpace" presStyleCnt="0"/>
      <dgm:spPr/>
      <dgm:t>
        <a:bodyPr/>
        <a:lstStyle/>
        <a:p>
          <a:endParaRPr lang="ru-RU"/>
        </a:p>
      </dgm:t>
    </dgm:pt>
    <dgm:pt modelId="{1F60D256-5475-4FF7-8DA6-CB426F94534D}" type="pres">
      <dgm:prSet presAssocID="{51A25A56-98DE-4A8D-B922-9FEFA0C2DD14}" presName="childText" presStyleLbl="conFgAcc1" presStyleIdx="1" presStyleCnt="6" custLinFactY="-16253" custLinFactNeighborX="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B25C2-A028-4464-97D1-3C581D2F6D36}" type="pres">
      <dgm:prSet presAssocID="{2537A3F9-A77F-4F5A-A8AF-D4F25A5482A1}" presName="spaceBetweenRectangles" presStyleCnt="0"/>
      <dgm:spPr/>
      <dgm:t>
        <a:bodyPr/>
        <a:lstStyle/>
        <a:p>
          <a:endParaRPr lang="ru-RU"/>
        </a:p>
      </dgm:t>
    </dgm:pt>
    <dgm:pt modelId="{62927C5F-1335-4D52-B9BB-1B5263A458F2}" type="pres">
      <dgm:prSet presAssocID="{49A1CDDC-2FC4-49FF-AA61-9F652683AF12}" presName="parentLin" presStyleCnt="0"/>
      <dgm:spPr/>
      <dgm:t>
        <a:bodyPr/>
        <a:lstStyle/>
        <a:p>
          <a:endParaRPr lang="ru-RU"/>
        </a:p>
      </dgm:t>
    </dgm:pt>
    <dgm:pt modelId="{86EAF17A-E51F-4D4A-AF31-68A73EDEEE25}" type="pres">
      <dgm:prSet presAssocID="{49A1CDDC-2FC4-49FF-AA61-9F652683AF1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AE2295A-9727-40F5-967C-F91EE3EE0BE3}" type="pres">
      <dgm:prSet presAssocID="{49A1CDDC-2FC4-49FF-AA61-9F652683AF12}" presName="parentText" presStyleLbl="node1" presStyleIdx="2" presStyleCnt="6" custScaleX="121618" custLinFactNeighborX="7352" custLinFactNeighborY="-610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BA9C9-F354-45E1-87CC-117D2AEBC2BD}" type="pres">
      <dgm:prSet presAssocID="{49A1CDDC-2FC4-49FF-AA61-9F652683AF12}" presName="negativeSpace" presStyleCnt="0"/>
      <dgm:spPr/>
      <dgm:t>
        <a:bodyPr/>
        <a:lstStyle/>
        <a:p>
          <a:endParaRPr lang="ru-RU"/>
        </a:p>
      </dgm:t>
    </dgm:pt>
    <dgm:pt modelId="{82886C1C-4A3A-4F18-8469-8FFDEA3FE80E}" type="pres">
      <dgm:prSet presAssocID="{49A1CDDC-2FC4-49FF-AA61-9F652683AF12}" presName="childText" presStyleLbl="conFgAcc1" presStyleIdx="2" presStyleCnt="6" custLinFactY="-60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0DA0-B994-4228-AC5F-0E3CA964FE37}" type="pres">
      <dgm:prSet presAssocID="{86E881A4-EE1C-474F-83C4-678722CB8566}" presName="spaceBetweenRectangles" presStyleCnt="0"/>
      <dgm:spPr/>
      <dgm:t>
        <a:bodyPr/>
        <a:lstStyle/>
        <a:p>
          <a:endParaRPr lang="ru-RU"/>
        </a:p>
      </dgm:t>
    </dgm:pt>
    <dgm:pt modelId="{4929B6D0-2608-4B99-A156-4B0E758BC166}" type="pres">
      <dgm:prSet presAssocID="{3D95B6D1-9F74-4F31-95D7-D6B74A81EB2E}" presName="parentLin" presStyleCnt="0"/>
      <dgm:spPr/>
      <dgm:t>
        <a:bodyPr/>
        <a:lstStyle/>
        <a:p>
          <a:endParaRPr lang="ru-RU"/>
        </a:p>
      </dgm:t>
    </dgm:pt>
    <dgm:pt modelId="{ACD9C988-04C8-4B24-BC6D-818B2CE61E5D}" type="pres">
      <dgm:prSet presAssocID="{3D95B6D1-9F74-4F31-95D7-D6B74A81EB2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624A271-DCF0-48C1-A027-313E1DC829A7}" type="pres">
      <dgm:prSet presAssocID="{3D95B6D1-9F74-4F31-95D7-D6B74A81EB2E}" presName="parentText" presStyleLbl="node1" presStyleIdx="3" presStyleCnt="6" custScaleX="121252" custScaleY="79752" custLinFactNeighborX="15703" custLinFactNeighborY="-712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9C032-99F6-461C-9980-506D1E513949}" type="pres">
      <dgm:prSet presAssocID="{3D95B6D1-9F74-4F31-95D7-D6B74A81EB2E}" presName="negativeSpace" presStyleCnt="0"/>
      <dgm:spPr/>
      <dgm:t>
        <a:bodyPr/>
        <a:lstStyle/>
        <a:p>
          <a:endParaRPr lang="ru-RU"/>
        </a:p>
      </dgm:t>
    </dgm:pt>
    <dgm:pt modelId="{172B94E7-2FEE-4F49-9631-8BA74186B01B}" type="pres">
      <dgm:prSet presAssocID="{3D95B6D1-9F74-4F31-95D7-D6B74A81EB2E}" presName="childText" presStyleLbl="conFgAcc1" presStyleIdx="3" presStyleCnt="6" custLinFactY="-25156" custLinFactNeighborX="5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F5598-1280-4291-AC8D-72F94DD4D126}" type="pres">
      <dgm:prSet presAssocID="{23C11B97-77B9-4885-817D-AC899490265C}" presName="spaceBetweenRectangles" presStyleCnt="0"/>
      <dgm:spPr/>
      <dgm:t>
        <a:bodyPr/>
        <a:lstStyle/>
        <a:p>
          <a:endParaRPr lang="ru-RU"/>
        </a:p>
      </dgm:t>
    </dgm:pt>
    <dgm:pt modelId="{C2043984-B022-4B14-B49D-052EF4738454}" type="pres">
      <dgm:prSet presAssocID="{7F3E0041-D4DB-4BB3-A60A-CF9876425D58}" presName="parentLin" presStyleCnt="0"/>
      <dgm:spPr/>
      <dgm:t>
        <a:bodyPr/>
        <a:lstStyle/>
        <a:p>
          <a:endParaRPr lang="ru-RU"/>
        </a:p>
      </dgm:t>
    </dgm:pt>
    <dgm:pt modelId="{AC0D5633-B7F7-4316-BF8F-32D58247957A}" type="pres">
      <dgm:prSet presAssocID="{7F3E0041-D4DB-4BB3-A60A-CF9876425D5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59F70C7-0265-46E7-8045-C3DDE226CFCD}" type="pres">
      <dgm:prSet presAssocID="{7F3E0041-D4DB-4BB3-A60A-CF9876425D58}" presName="parentText" presStyleLbl="node1" presStyleIdx="4" presStyleCnt="6" custScaleX="121889" custScaleY="74309" custLinFactNeighborX="5455" custLinFactNeighborY="-87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AF40E-0AC4-4A6C-BB6A-B767DB1CB457}" type="pres">
      <dgm:prSet presAssocID="{7F3E0041-D4DB-4BB3-A60A-CF9876425D58}" presName="negativeSpace" presStyleCnt="0"/>
      <dgm:spPr/>
      <dgm:t>
        <a:bodyPr/>
        <a:lstStyle/>
        <a:p>
          <a:endParaRPr lang="ru-RU"/>
        </a:p>
      </dgm:t>
    </dgm:pt>
    <dgm:pt modelId="{58ED712B-F45B-4F61-BA13-F47B4B6D4ACA}" type="pres">
      <dgm:prSet presAssocID="{7F3E0041-D4DB-4BB3-A60A-CF9876425D58}" presName="childText" presStyleLbl="conFgAcc1" presStyleIdx="4" presStyleCnt="6" custLinFactY="-892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0997A-8A75-4E35-A7FA-0121FFD0BAD7}" type="pres">
      <dgm:prSet presAssocID="{F7A5B50F-E83E-48DE-A7BF-06AC955D7E1B}" presName="spaceBetweenRectangles" presStyleCnt="0"/>
      <dgm:spPr/>
      <dgm:t>
        <a:bodyPr/>
        <a:lstStyle/>
        <a:p>
          <a:endParaRPr lang="ru-RU"/>
        </a:p>
      </dgm:t>
    </dgm:pt>
    <dgm:pt modelId="{12F91215-45BB-4BAD-A354-2F664DCB7E57}" type="pres">
      <dgm:prSet presAssocID="{6E643581-0101-4796-8679-99749EAE2EE0}" presName="parentLin" presStyleCnt="0"/>
      <dgm:spPr/>
      <dgm:t>
        <a:bodyPr/>
        <a:lstStyle/>
        <a:p>
          <a:endParaRPr lang="ru-RU"/>
        </a:p>
      </dgm:t>
    </dgm:pt>
    <dgm:pt modelId="{3BCA62BA-04F7-427F-A0AC-7FE2739BE65C}" type="pres">
      <dgm:prSet presAssocID="{6E643581-0101-4796-8679-99749EAE2EE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29FB2D6-1E51-4F25-8F6D-C374DD9F345D}" type="pres">
      <dgm:prSet presAssocID="{6E643581-0101-4796-8679-99749EAE2EE0}" presName="parentText" presStyleLbl="node1" presStyleIdx="5" presStyleCnt="6" custScaleX="123398" custLinFactNeighborX="-21927" custLinFactNeighborY="-99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4C785-3AAA-49A8-9189-818AB62C32B8}" type="pres">
      <dgm:prSet presAssocID="{6E643581-0101-4796-8679-99749EAE2EE0}" presName="negativeSpace" presStyleCnt="0"/>
      <dgm:spPr/>
      <dgm:t>
        <a:bodyPr/>
        <a:lstStyle/>
        <a:p>
          <a:endParaRPr lang="ru-RU"/>
        </a:p>
      </dgm:t>
    </dgm:pt>
    <dgm:pt modelId="{BB1320DB-09F7-4D6C-AA60-1461EBB40F00}" type="pres">
      <dgm:prSet presAssocID="{6E643581-0101-4796-8679-99749EAE2EE0}" presName="childText" presStyleLbl="conFgAcc1" presStyleIdx="5" presStyleCnt="6" custFlipVert="0" custFlipHor="0" custScaleX="25619" custScaleY="10079" custLinFactNeighborX="37190" custLinFactNeighborY="-3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85B31-3594-4BBD-8F35-ED09B345DD17}" type="presOf" srcId="{3D95B6D1-9F74-4F31-95D7-D6B74A81EB2E}" destId="{ACD9C988-04C8-4B24-BC6D-818B2CE61E5D}" srcOrd="0" destOrd="0" presId="urn:microsoft.com/office/officeart/2005/8/layout/list1"/>
    <dgm:cxn modelId="{2348B728-EC5A-40F9-A036-F9ED081140D0}" type="presOf" srcId="{6E643581-0101-4796-8679-99749EAE2EE0}" destId="{E29FB2D6-1E51-4F25-8F6D-C374DD9F345D}" srcOrd="1" destOrd="0" presId="urn:microsoft.com/office/officeart/2005/8/layout/list1"/>
    <dgm:cxn modelId="{7FD6D2DA-C22B-4146-AC76-6560EC4C7DAD}" type="presOf" srcId="{F60164B2-C51F-4E91-B82F-42B2E88BE203}" destId="{172B94E7-2FEE-4F49-9631-8BA74186B01B}" srcOrd="0" destOrd="0" presId="urn:microsoft.com/office/officeart/2005/8/layout/list1"/>
    <dgm:cxn modelId="{9604EEA5-2942-4AD2-A452-782768CC541C}" type="presOf" srcId="{51A25A56-98DE-4A8D-B922-9FEFA0C2DD14}" destId="{3EE668C9-2707-445E-83B7-29770FC3D732}" srcOrd="0" destOrd="0" presId="urn:microsoft.com/office/officeart/2005/8/layout/list1"/>
    <dgm:cxn modelId="{9531EF7A-08E3-4E9A-BCB1-A4BAF78B3078}" srcId="{81164E13-FB48-47E0-9345-8EFDE73148CB}" destId="{51A25A56-98DE-4A8D-B922-9FEFA0C2DD14}" srcOrd="1" destOrd="0" parTransId="{C6C6B2DD-7CF4-4524-9A7A-E8DC747F8055}" sibTransId="{2537A3F9-A77F-4F5A-A8AF-D4F25A5482A1}"/>
    <dgm:cxn modelId="{FEDA3C5C-B9E1-4A22-AF7F-F879E6498099}" type="presOf" srcId="{49A1CDDC-2FC4-49FF-AA61-9F652683AF12}" destId="{86EAF17A-E51F-4D4A-AF31-68A73EDEEE25}" srcOrd="0" destOrd="0" presId="urn:microsoft.com/office/officeart/2005/8/layout/list1"/>
    <dgm:cxn modelId="{DDE14144-83CB-4D1B-A2B2-3E3552F6A36C}" srcId="{3D95B6D1-9F74-4F31-95D7-D6B74A81EB2E}" destId="{F60164B2-C51F-4E91-B82F-42B2E88BE203}" srcOrd="0" destOrd="0" parTransId="{9C7FED61-5414-4FD4-BECF-143585C2EEC1}" sibTransId="{7F3912C5-3CD2-4BE6-BE6B-0C4CB1A44B42}"/>
    <dgm:cxn modelId="{C5B0F692-26F7-4796-B419-C1CA980D88EC}" type="presOf" srcId="{059E7644-427B-495E-85D1-629FE4D7A095}" destId="{172B94E7-2FEE-4F49-9631-8BA74186B01B}" srcOrd="0" destOrd="1" presId="urn:microsoft.com/office/officeart/2005/8/layout/list1"/>
    <dgm:cxn modelId="{E30EA027-D707-4522-BE23-55B41DD9BE07}" srcId="{3D95B6D1-9F74-4F31-95D7-D6B74A81EB2E}" destId="{059E7644-427B-495E-85D1-629FE4D7A095}" srcOrd="1" destOrd="0" parTransId="{9B82781B-631B-4667-8C55-355CB92DAEE9}" sibTransId="{09922B4B-3265-4623-B863-E64F1DDDEB39}"/>
    <dgm:cxn modelId="{1A8FDF98-2513-4D6D-A531-A02FDFCF8C3E}" type="presOf" srcId="{51A25A56-98DE-4A8D-B922-9FEFA0C2DD14}" destId="{36787728-F833-4FBF-B239-A83DE4453E8A}" srcOrd="1" destOrd="0" presId="urn:microsoft.com/office/officeart/2005/8/layout/list1"/>
    <dgm:cxn modelId="{FB83BF59-6D26-43A7-93E0-E0936868C12B}" type="presOf" srcId="{C761B92F-FA80-4228-99E4-239002209AC4}" destId="{720A7B65-418B-4043-99A5-18053CF7B6E9}" srcOrd="1" destOrd="0" presId="urn:microsoft.com/office/officeart/2005/8/layout/list1"/>
    <dgm:cxn modelId="{755020A5-387C-427C-A53E-96A50D2B661E}" type="presOf" srcId="{7F3E0041-D4DB-4BB3-A60A-CF9876425D58}" destId="{AC0D5633-B7F7-4316-BF8F-32D58247957A}" srcOrd="0" destOrd="0" presId="urn:microsoft.com/office/officeart/2005/8/layout/list1"/>
    <dgm:cxn modelId="{997BA834-8C84-4586-92E3-1162FFE56B18}" type="presOf" srcId="{49A1CDDC-2FC4-49FF-AA61-9F652683AF12}" destId="{3AE2295A-9727-40F5-967C-F91EE3EE0BE3}" srcOrd="1" destOrd="0" presId="urn:microsoft.com/office/officeart/2005/8/layout/list1"/>
    <dgm:cxn modelId="{44B14EAA-19EC-4101-AEDE-B6B0ECF285B6}" type="presOf" srcId="{C761B92F-FA80-4228-99E4-239002209AC4}" destId="{9B740FBC-C047-49AA-ACF1-B2DDF16640F5}" srcOrd="0" destOrd="0" presId="urn:microsoft.com/office/officeart/2005/8/layout/list1"/>
    <dgm:cxn modelId="{BE38930A-EE37-4B3E-91C9-F17238E2F22B}" srcId="{81164E13-FB48-47E0-9345-8EFDE73148CB}" destId="{6E643581-0101-4796-8679-99749EAE2EE0}" srcOrd="5" destOrd="0" parTransId="{FD87FB17-99FF-43F0-B663-0FF939D0E6BD}" sibTransId="{1292BDEC-3226-4353-B5A4-6D368765A02C}"/>
    <dgm:cxn modelId="{C37402F0-8C6B-42B0-A940-96C4823BA794}" type="presOf" srcId="{3D95B6D1-9F74-4F31-95D7-D6B74A81EB2E}" destId="{3624A271-DCF0-48C1-A027-313E1DC829A7}" srcOrd="1" destOrd="0" presId="urn:microsoft.com/office/officeart/2005/8/layout/list1"/>
    <dgm:cxn modelId="{A509694C-977D-4B18-A12E-ADF9F564BD04}" srcId="{81164E13-FB48-47E0-9345-8EFDE73148CB}" destId="{49A1CDDC-2FC4-49FF-AA61-9F652683AF12}" srcOrd="2" destOrd="0" parTransId="{EDECAF0A-98F8-4FD5-AE2A-9C0AE6C0C97E}" sibTransId="{86E881A4-EE1C-474F-83C4-678722CB8566}"/>
    <dgm:cxn modelId="{F7AEC448-2061-4DD9-8F68-89DDC6E80D81}" srcId="{81164E13-FB48-47E0-9345-8EFDE73148CB}" destId="{C761B92F-FA80-4228-99E4-239002209AC4}" srcOrd="0" destOrd="0" parTransId="{467A974F-2C56-4A8A-8176-A38DFBA819AF}" sibTransId="{AD54383E-E5DA-463A-BD96-260BFF827C88}"/>
    <dgm:cxn modelId="{C2921686-28F5-413B-B1F0-57D81BC1EE60}" srcId="{81164E13-FB48-47E0-9345-8EFDE73148CB}" destId="{3D95B6D1-9F74-4F31-95D7-D6B74A81EB2E}" srcOrd="3" destOrd="0" parTransId="{D99B426D-1436-45CE-AF79-0A41E2EB3788}" sibTransId="{23C11B97-77B9-4885-817D-AC899490265C}"/>
    <dgm:cxn modelId="{3BFC0CC9-E8BD-4A67-B673-D542C8A7823D}" type="presOf" srcId="{7F3E0041-D4DB-4BB3-A60A-CF9876425D58}" destId="{C59F70C7-0265-46E7-8045-C3DDE226CFCD}" srcOrd="1" destOrd="0" presId="urn:microsoft.com/office/officeart/2005/8/layout/list1"/>
    <dgm:cxn modelId="{D43D8E9C-C023-4C25-A817-73CAF0143F8E}" srcId="{81164E13-FB48-47E0-9345-8EFDE73148CB}" destId="{7F3E0041-D4DB-4BB3-A60A-CF9876425D58}" srcOrd="4" destOrd="0" parTransId="{122E1CA5-092B-4A38-BC8D-245F2A195015}" sibTransId="{F7A5B50F-E83E-48DE-A7BF-06AC955D7E1B}"/>
    <dgm:cxn modelId="{2B63A4A7-5F8C-4ACE-B063-3A5C33BC6144}" type="presOf" srcId="{81164E13-FB48-47E0-9345-8EFDE73148CB}" destId="{0F4B27B2-8ABF-4BDC-91DE-6330F793B9F5}" srcOrd="0" destOrd="0" presId="urn:microsoft.com/office/officeart/2005/8/layout/list1"/>
    <dgm:cxn modelId="{8FF2B6C1-2D36-4259-8349-001CABFDBDA7}" type="presOf" srcId="{6E643581-0101-4796-8679-99749EAE2EE0}" destId="{3BCA62BA-04F7-427F-A0AC-7FE2739BE65C}" srcOrd="0" destOrd="0" presId="urn:microsoft.com/office/officeart/2005/8/layout/list1"/>
    <dgm:cxn modelId="{B0A45E75-E9F1-43E5-A4BD-3C9AA917EA11}" type="presParOf" srcId="{0F4B27B2-8ABF-4BDC-91DE-6330F793B9F5}" destId="{679A7B1D-50FA-4DC7-8FCF-818AA44FFE96}" srcOrd="0" destOrd="0" presId="urn:microsoft.com/office/officeart/2005/8/layout/list1"/>
    <dgm:cxn modelId="{378D1F5C-A75C-4889-B509-8ADB96FFD7EC}" type="presParOf" srcId="{679A7B1D-50FA-4DC7-8FCF-818AA44FFE96}" destId="{9B740FBC-C047-49AA-ACF1-B2DDF16640F5}" srcOrd="0" destOrd="0" presId="urn:microsoft.com/office/officeart/2005/8/layout/list1"/>
    <dgm:cxn modelId="{57E6E2B0-86AE-4303-9315-8E783BAC3AA8}" type="presParOf" srcId="{679A7B1D-50FA-4DC7-8FCF-818AA44FFE96}" destId="{720A7B65-418B-4043-99A5-18053CF7B6E9}" srcOrd="1" destOrd="0" presId="urn:microsoft.com/office/officeart/2005/8/layout/list1"/>
    <dgm:cxn modelId="{44A5E10E-05EC-4C7E-81CC-3119777080FE}" type="presParOf" srcId="{0F4B27B2-8ABF-4BDC-91DE-6330F793B9F5}" destId="{6E34DDEE-A850-451A-BF08-E676ACE42E97}" srcOrd="1" destOrd="0" presId="urn:microsoft.com/office/officeart/2005/8/layout/list1"/>
    <dgm:cxn modelId="{64417740-8ABA-4281-BFDB-78FAB6EE58B6}" type="presParOf" srcId="{0F4B27B2-8ABF-4BDC-91DE-6330F793B9F5}" destId="{802E317B-3981-4B1B-91CC-55D1ABECF4F7}" srcOrd="2" destOrd="0" presId="urn:microsoft.com/office/officeart/2005/8/layout/list1"/>
    <dgm:cxn modelId="{DFA9C3BF-7B48-4776-BAB8-80AB1DF6D8EB}" type="presParOf" srcId="{0F4B27B2-8ABF-4BDC-91DE-6330F793B9F5}" destId="{DA851297-B3D0-4110-94C0-DFA6B0D447B0}" srcOrd="3" destOrd="0" presId="urn:microsoft.com/office/officeart/2005/8/layout/list1"/>
    <dgm:cxn modelId="{407704B6-C590-4FFE-95E7-9297B0A89346}" type="presParOf" srcId="{0F4B27B2-8ABF-4BDC-91DE-6330F793B9F5}" destId="{B2311D2C-491F-4574-B393-78F877A41573}" srcOrd="4" destOrd="0" presId="urn:microsoft.com/office/officeart/2005/8/layout/list1"/>
    <dgm:cxn modelId="{4A1665D9-5688-4970-98EE-E1605E0EEEA3}" type="presParOf" srcId="{B2311D2C-491F-4574-B393-78F877A41573}" destId="{3EE668C9-2707-445E-83B7-29770FC3D732}" srcOrd="0" destOrd="0" presId="urn:microsoft.com/office/officeart/2005/8/layout/list1"/>
    <dgm:cxn modelId="{2EE35AEB-A1BF-4572-9459-99F6AAAF40B2}" type="presParOf" srcId="{B2311D2C-491F-4574-B393-78F877A41573}" destId="{36787728-F833-4FBF-B239-A83DE4453E8A}" srcOrd="1" destOrd="0" presId="urn:microsoft.com/office/officeart/2005/8/layout/list1"/>
    <dgm:cxn modelId="{A58959C6-360A-4AF3-85B6-6E5BFB42E482}" type="presParOf" srcId="{0F4B27B2-8ABF-4BDC-91DE-6330F793B9F5}" destId="{3F2AFC55-4727-4FF7-9680-F225D94FD071}" srcOrd="5" destOrd="0" presId="urn:microsoft.com/office/officeart/2005/8/layout/list1"/>
    <dgm:cxn modelId="{1E538C54-5660-4AF4-B1DB-70A766E2A649}" type="presParOf" srcId="{0F4B27B2-8ABF-4BDC-91DE-6330F793B9F5}" destId="{1F60D256-5475-4FF7-8DA6-CB426F94534D}" srcOrd="6" destOrd="0" presId="urn:microsoft.com/office/officeart/2005/8/layout/list1"/>
    <dgm:cxn modelId="{68C14446-65CA-46C9-9FF7-98290AFD6D14}" type="presParOf" srcId="{0F4B27B2-8ABF-4BDC-91DE-6330F793B9F5}" destId="{481B25C2-A028-4464-97D1-3C581D2F6D36}" srcOrd="7" destOrd="0" presId="urn:microsoft.com/office/officeart/2005/8/layout/list1"/>
    <dgm:cxn modelId="{E4063D67-ED7F-4719-ABA6-3AA624DE732C}" type="presParOf" srcId="{0F4B27B2-8ABF-4BDC-91DE-6330F793B9F5}" destId="{62927C5F-1335-4D52-B9BB-1B5263A458F2}" srcOrd="8" destOrd="0" presId="urn:microsoft.com/office/officeart/2005/8/layout/list1"/>
    <dgm:cxn modelId="{314AD739-78E3-4258-9B22-7A6BA17501F6}" type="presParOf" srcId="{62927C5F-1335-4D52-B9BB-1B5263A458F2}" destId="{86EAF17A-E51F-4D4A-AF31-68A73EDEEE25}" srcOrd="0" destOrd="0" presId="urn:microsoft.com/office/officeart/2005/8/layout/list1"/>
    <dgm:cxn modelId="{D8EDFA5C-D35A-4D9F-857A-462853E4265D}" type="presParOf" srcId="{62927C5F-1335-4D52-B9BB-1B5263A458F2}" destId="{3AE2295A-9727-40F5-967C-F91EE3EE0BE3}" srcOrd="1" destOrd="0" presId="urn:microsoft.com/office/officeart/2005/8/layout/list1"/>
    <dgm:cxn modelId="{8DB9598E-E73A-44DC-B1C2-26A2FDA90013}" type="presParOf" srcId="{0F4B27B2-8ABF-4BDC-91DE-6330F793B9F5}" destId="{235BA9C9-F354-45E1-87CC-117D2AEBC2BD}" srcOrd="9" destOrd="0" presId="urn:microsoft.com/office/officeart/2005/8/layout/list1"/>
    <dgm:cxn modelId="{7452459F-C82F-429E-AF81-873157879E72}" type="presParOf" srcId="{0F4B27B2-8ABF-4BDC-91DE-6330F793B9F5}" destId="{82886C1C-4A3A-4F18-8469-8FFDEA3FE80E}" srcOrd="10" destOrd="0" presId="urn:microsoft.com/office/officeart/2005/8/layout/list1"/>
    <dgm:cxn modelId="{85E0DA88-6A21-439C-B70F-22C68FB9AE0A}" type="presParOf" srcId="{0F4B27B2-8ABF-4BDC-91DE-6330F793B9F5}" destId="{4C8B0DA0-B994-4228-AC5F-0E3CA964FE37}" srcOrd="11" destOrd="0" presId="urn:microsoft.com/office/officeart/2005/8/layout/list1"/>
    <dgm:cxn modelId="{4385D622-E8FA-4CF7-8B9B-A665ACE471A1}" type="presParOf" srcId="{0F4B27B2-8ABF-4BDC-91DE-6330F793B9F5}" destId="{4929B6D0-2608-4B99-A156-4B0E758BC166}" srcOrd="12" destOrd="0" presId="urn:microsoft.com/office/officeart/2005/8/layout/list1"/>
    <dgm:cxn modelId="{38ECD28E-C57D-44B3-82A3-AF358B43B8BB}" type="presParOf" srcId="{4929B6D0-2608-4B99-A156-4B0E758BC166}" destId="{ACD9C988-04C8-4B24-BC6D-818B2CE61E5D}" srcOrd="0" destOrd="0" presId="urn:microsoft.com/office/officeart/2005/8/layout/list1"/>
    <dgm:cxn modelId="{088A2F1C-4B7A-4F47-AE0D-32C2163E550B}" type="presParOf" srcId="{4929B6D0-2608-4B99-A156-4B0E758BC166}" destId="{3624A271-DCF0-48C1-A027-313E1DC829A7}" srcOrd="1" destOrd="0" presId="urn:microsoft.com/office/officeart/2005/8/layout/list1"/>
    <dgm:cxn modelId="{3615EE23-0E39-4BBF-A5FF-1E418CFD60A5}" type="presParOf" srcId="{0F4B27B2-8ABF-4BDC-91DE-6330F793B9F5}" destId="{DEE9C032-99F6-461C-9980-506D1E513949}" srcOrd="13" destOrd="0" presId="urn:microsoft.com/office/officeart/2005/8/layout/list1"/>
    <dgm:cxn modelId="{D6603662-1FF2-47B0-9A90-FEC57F0F1C08}" type="presParOf" srcId="{0F4B27B2-8ABF-4BDC-91DE-6330F793B9F5}" destId="{172B94E7-2FEE-4F49-9631-8BA74186B01B}" srcOrd="14" destOrd="0" presId="urn:microsoft.com/office/officeart/2005/8/layout/list1"/>
    <dgm:cxn modelId="{6D938FFD-8AF4-4629-86C0-12B1D4E37073}" type="presParOf" srcId="{0F4B27B2-8ABF-4BDC-91DE-6330F793B9F5}" destId="{EA6F5598-1280-4291-AC8D-72F94DD4D126}" srcOrd="15" destOrd="0" presId="urn:microsoft.com/office/officeart/2005/8/layout/list1"/>
    <dgm:cxn modelId="{D6B4510E-0CB6-463A-B520-ED10A42DF20E}" type="presParOf" srcId="{0F4B27B2-8ABF-4BDC-91DE-6330F793B9F5}" destId="{C2043984-B022-4B14-B49D-052EF4738454}" srcOrd="16" destOrd="0" presId="urn:microsoft.com/office/officeart/2005/8/layout/list1"/>
    <dgm:cxn modelId="{83D03A72-0973-43CE-8995-73039014BC08}" type="presParOf" srcId="{C2043984-B022-4B14-B49D-052EF4738454}" destId="{AC0D5633-B7F7-4316-BF8F-32D58247957A}" srcOrd="0" destOrd="0" presId="urn:microsoft.com/office/officeart/2005/8/layout/list1"/>
    <dgm:cxn modelId="{A2DA7494-CFAF-4A02-B9DE-C9E433E93E00}" type="presParOf" srcId="{C2043984-B022-4B14-B49D-052EF4738454}" destId="{C59F70C7-0265-46E7-8045-C3DDE226CFCD}" srcOrd="1" destOrd="0" presId="urn:microsoft.com/office/officeart/2005/8/layout/list1"/>
    <dgm:cxn modelId="{B8672A56-1052-4BB3-85B9-768E01406C75}" type="presParOf" srcId="{0F4B27B2-8ABF-4BDC-91DE-6330F793B9F5}" destId="{321AF40E-0AC4-4A6C-BB6A-B767DB1CB457}" srcOrd="17" destOrd="0" presId="urn:microsoft.com/office/officeart/2005/8/layout/list1"/>
    <dgm:cxn modelId="{69813DA6-5397-4676-9AEC-398EC6CA886A}" type="presParOf" srcId="{0F4B27B2-8ABF-4BDC-91DE-6330F793B9F5}" destId="{58ED712B-F45B-4F61-BA13-F47B4B6D4ACA}" srcOrd="18" destOrd="0" presId="urn:microsoft.com/office/officeart/2005/8/layout/list1"/>
    <dgm:cxn modelId="{7BE897E3-3797-47DC-A400-769D222DF203}" type="presParOf" srcId="{0F4B27B2-8ABF-4BDC-91DE-6330F793B9F5}" destId="{F480997A-8A75-4E35-A7FA-0121FFD0BAD7}" srcOrd="19" destOrd="0" presId="urn:microsoft.com/office/officeart/2005/8/layout/list1"/>
    <dgm:cxn modelId="{F4FA7CC5-B761-45C8-898A-AC69DFE03DA2}" type="presParOf" srcId="{0F4B27B2-8ABF-4BDC-91DE-6330F793B9F5}" destId="{12F91215-45BB-4BAD-A354-2F664DCB7E57}" srcOrd="20" destOrd="0" presId="urn:microsoft.com/office/officeart/2005/8/layout/list1"/>
    <dgm:cxn modelId="{79DE861D-C26C-449B-A63F-5BD2002ACA39}" type="presParOf" srcId="{12F91215-45BB-4BAD-A354-2F664DCB7E57}" destId="{3BCA62BA-04F7-427F-A0AC-7FE2739BE65C}" srcOrd="0" destOrd="0" presId="urn:microsoft.com/office/officeart/2005/8/layout/list1"/>
    <dgm:cxn modelId="{87061B2B-0D6E-46A5-BAD8-8007A19730F5}" type="presParOf" srcId="{12F91215-45BB-4BAD-A354-2F664DCB7E57}" destId="{E29FB2D6-1E51-4F25-8F6D-C374DD9F345D}" srcOrd="1" destOrd="0" presId="urn:microsoft.com/office/officeart/2005/8/layout/list1"/>
    <dgm:cxn modelId="{165B6D61-15B3-495C-8CBF-F347C8AC6617}" type="presParOf" srcId="{0F4B27B2-8ABF-4BDC-91DE-6330F793B9F5}" destId="{B4F4C785-3AAA-49A8-9189-818AB62C32B8}" srcOrd="21" destOrd="0" presId="urn:microsoft.com/office/officeart/2005/8/layout/list1"/>
    <dgm:cxn modelId="{8AA9AEB4-FCF3-46CB-89F3-32BC5CD9F249}" type="presParOf" srcId="{0F4B27B2-8ABF-4BDC-91DE-6330F793B9F5}" destId="{BB1320DB-09F7-4D6C-AA60-1461EBB40F0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hierarchy3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C102247-603A-413D-9474-9198D5B4860E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u-RU" sz="1400" b="1" i="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 ДЕЙСТВИЯ ДОВЕРЕННОСТИ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ru-RU" sz="1400" b="1" i="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(СТ. 186 ГК РФ)</a:t>
          </a:r>
        </a:p>
      </dgm:t>
    </dgm:pt>
    <dgm:pt modelId="{B83BB186-A310-4E7C-99CD-2E75E3413AF0}" type="parTrans" cxnId="{AD14B31E-031D-4C19-B9FB-2181D29EF545}">
      <dgm:prSet/>
      <dgm:spPr/>
      <dgm:t>
        <a:bodyPr/>
        <a:lstStyle/>
        <a:p>
          <a:endParaRPr lang="ru-RU"/>
        </a:p>
      </dgm:t>
    </dgm:pt>
    <dgm:pt modelId="{28D901CB-29F5-4A11-A30A-7A4A48028139}" type="sibTrans" cxnId="{AD14B31E-031D-4C19-B9FB-2181D29EF545}">
      <dgm:prSet/>
      <dgm:spPr/>
      <dgm:t>
        <a:bodyPr/>
        <a:lstStyle/>
        <a:p>
          <a:endParaRPr lang="ru-RU"/>
        </a:p>
      </dgm:t>
    </dgm:pt>
    <dgm:pt modelId="{4A46DD24-FB5D-40A9-9E19-8CE5AC6A8489}">
      <dgm:prSet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ru-RU" sz="1400" b="1" i="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ПРАВО                              ИЛИ ЗАПРЕТ ПЕРЕДОВЕРИЯ, ВОЗМОЖНОСТЬ ИЛИ ЗАПРЕТ ПОСЛЕДУЮЩЕГО ПЕРЕДОВЕРИЯ  </a:t>
          </a:r>
        </a:p>
        <a:p>
          <a:pPr>
            <a:lnSpc>
              <a:spcPts val="1800"/>
            </a:lnSpc>
            <a:spcAft>
              <a:spcPts val="0"/>
            </a:spcAft>
          </a:pPr>
          <a:r>
            <a:rPr lang="ru-RU" sz="1400" b="1" i="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(п. 1 ст. 187 ГК РФ)</a:t>
          </a:r>
        </a:p>
      </dgm:t>
    </dgm:pt>
    <dgm:pt modelId="{7A4CB4C9-5351-40D4-84D5-C47FE229D3FC}" type="parTrans" cxnId="{047B7D76-8BE9-4182-B618-478AFEBE7E3C}">
      <dgm:prSet/>
      <dgm:spPr/>
      <dgm:t>
        <a:bodyPr/>
        <a:lstStyle/>
        <a:p>
          <a:endParaRPr lang="ru-RU"/>
        </a:p>
      </dgm:t>
    </dgm:pt>
    <dgm:pt modelId="{C4163ECF-F4C9-41D6-97B4-9E5DFB11B86F}" type="sibTrans" cxnId="{047B7D76-8BE9-4182-B618-478AFEBE7E3C}">
      <dgm:prSet/>
      <dgm:spPr/>
      <dgm:t>
        <a:bodyPr/>
        <a:lstStyle/>
        <a:p>
          <a:endParaRPr lang="ru-RU"/>
        </a:p>
      </dgm:t>
    </dgm:pt>
    <dgm:pt modelId="{D9F01227-63FE-43B5-9872-2531B1C77402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 ДОВЕРЕННОСТИ</a:t>
          </a:r>
        </a:p>
        <a:p>
          <a:pPr>
            <a:spcAft>
              <a:spcPts val="0"/>
            </a:spcAft>
          </a:pP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ЗАКОНОМ НЕ ОГРАНИЧЕН</a:t>
          </a:r>
        </a:p>
        <a:p>
          <a:pPr>
            <a:spcAft>
              <a:spcPts val="0"/>
            </a:spcAft>
          </a:pP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(СТ.176  ГК РФ)</a:t>
          </a:r>
        </a:p>
      </dgm:t>
    </dgm:pt>
    <dgm:pt modelId="{CE6E2FFE-C115-4928-B39F-78CF776E1213}" type="parTrans" cxnId="{7DF79B23-ED67-4A03-8FDD-5D08880CB533}">
      <dgm:prSet/>
      <dgm:spPr/>
      <dgm:t>
        <a:bodyPr/>
        <a:lstStyle/>
        <a:p>
          <a:endParaRPr lang="ru-RU"/>
        </a:p>
      </dgm:t>
    </dgm:pt>
    <dgm:pt modelId="{DE9BB61A-1911-4598-92CD-C2A0BCD049D1}" type="sibTrans" cxnId="{7DF79B23-ED67-4A03-8FDD-5D08880CB533}">
      <dgm:prSet/>
      <dgm:spPr/>
      <dgm:t>
        <a:bodyPr/>
        <a:lstStyle/>
        <a:p>
          <a:endParaRPr lang="ru-RU"/>
        </a:p>
      </dgm:t>
    </dgm:pt>
    <dgm:pt modelId="{AF80E598-45FE-4F13-BD5D-C99542F64FD5}" type="pres">
      <dgm:prSet presAssocID="{81164E13-FB48-47E0-9345-8EFDE7314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96CC18-B30B-43E9-8B95-ADDD5A3055EA}" type="pres">
      <dgm:prSet presAssocID="{5C102247-603A-413D-9474-9198D5B4860E}" presName="root" presStyleCnt="0"/>
      <dgm:spPr/>
      <dgm:t>
        <a:bodyPr/>
        <a:lstStyle/>
        <a:p>
          <a:endParaRPr lang="ru-RU"/>
        </a:p>
      </dgm:t>
    </dgm:pt>
    <dgm:pt modelId="{8793B72C-25AB-4BC0-86C3-8F70A7220A94}" type="pres">
      <dgm:prSet presAssocID="{5C102247-603A-413D-9474-9198D5B4860E}" presName="rootComposite" presStyleCnt="0"/>
      <dgm:spPr/>
      <dgm:t>
        <a:bodyPr/>
        <a:lstStyle/>
        <a:p>
          <a:endParaRPr lang="ru-RU"/>
        </a:p>
      </dgm:t>
    </dgm:pt>
    <dgm:pt modelId="{AE5BCD2B-FA31-4A54-BBD8-2A8B516F1D6F}" type="pres">
      <dgm:prSet presAssocID="{5C102247-603A-413D-9474-9198D5B4860E}" presName="rootText" presStyleLbl="node1" presStyleIdx="0" presStyleCnt="2" custScaleX="113486" custScaleY="84411"/>
      <dgm:spPr/>
      <dgm:t>
        <a:bodyPr/>
        <a:lstStyle/>
        <a:p>
          <a:endParaRPr lang="ru-RU"/>
        </a:p>
      </dgm:t>
    </dgm:pt>
    <dgm:pt modelId="{CD25EE74-DCA1-4107-B390-787C46883474}" type="pres">
      <dgm:prSet presAssocID="{5C102247-603A-413D-9474-9198D5B4860E}" presName="rootConnector" presStyleLbl="node1" presStyleIdx="0" presStyleCnt="2"/>
      <dgm:spPr/>
      <dgm:t>
        <a:bodyPr/>
        <a:lstStyle/>
        <a:p>
          <a:endParaRPr lang="ru-RU"/>
        </a:p>
      </dgm:t>
    </dgm:pt>
    <dgm:pt modelId="{3282E155-DE98-43EA-AC1D-8C80EA6A4120}" type="pres">
      <dgm:prSet presAssocID="{5C102247-603A-413D-9474-9198D5B4860E}" presName="childShape" presStyleCnt="0"/>
      <dgm:spPr/>
      <dgm:t>
        <a:bodyPr/>
        <a:lstStyle/>
        <a:p>
          <a:endParaRPr lang="ru-RU"/>
        </a:p>
      </dgm:t>
    </dgm:pt>
    <dgm:pt modelId="{795DF477-A618-49EF-8150-F382234E9867}" type="pres">
      <dgm:prSet presAssocID="{CE6E2FFE-C115-4928-B39F-78CF776E121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924C2820-3C38-4AC7-8A1F-0033992D2616}" type="pres">
      <dgm:prSet presAssocID="{D9F01227-63FE-43B5-9872-2531B1C77402}" presName="childText" presStyleLbl="bgAcc1" presStyleIdx="0" presStyleCnt="1" custScaleX="150554" custScaleY="78591" custLinFactNeighborX="-3183" custLinFactNeighborY="-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056AA-248E-42D3-8BA5-FB0986FFB5C8}" type="pres">
      <dgm:prSet presAssocID="{4A46DD24-FB5D-40A9-9E19-8CE5AC6A8489}" presName="root" presStyleCnt="0"/>
      <dgm:spPr/>
      <dgm:t>
        <a:bodyPr/>
        <a:lstStyle/>
        <a:p>
          <a:endParaRPr lang="ru-RU"/>
        </a:p>
      </dgm:t>
    </dgm:pt>
    <dgm:pt modelId="{89203F06-FFA6-4621-940F-09D76984D3CD}" type="pres">
      <dgm:prSet presAssocID="{4A46DD24-FB5D-40A9-9E19-8CE5AC6A8489}" presName="rootComposite" presStyleCnt="0"/>
      <dgm:spPr/>
      <dgm:t>
        <a:bodyPr/>
        <a:lstStyle/>
        <a:p>
          <a:endParaRPr lang="ru-RU"/>
        </a:p>
      </dgm:t>
    </dgm:pt>
    <dgm:pt modelId="{14A4C9A8-ACC0-4EE8-8DE5-A74A82A8E297}" type="pres">
      <dgm:prSet presAssocID="{4A46DD24-FB5D-40A9-9E19-8CE5AC6A8489}" presName="rootText" presStyleLbl="node1" presStyleIdx="1" presStyleCnt="2" custScaleX="106790" custScaleY="82739"/>
      <dgm:spPr/>
      <dgm:t>
        <a:bodyPr/>
        <a:lstStyle/>
        <a:p>
          <a:endParaRPr lang="ru-RU"/>
        </a:p>
      </dgm:t>
    </dgm:pt>
    <dgm:pt modelId="{2CDD4176-583C-4A8B-9108-E349384526AA}" type="pres">
      <dgm:prSet presAssocID="{4A46DD24-FB5D-40A9-9E19-8CE5AC6A8489}" presName="rootConnector" presStyleLbl="node1" presStyleIdx="1" presStyleCnt="2"/>
      <dgm:spPr/>
      <dgm:t>
        <a:bodyPr/>
        <a:lstStyle/>
        <a:p>
          <a:endParaRPr lang="ru-RU"/>
        </a:p>
      </dgm:t>
    </dgm:pt>
    <dgm:pt modelId="{96F4AE15-5E4D-484D-BC61-2CA667057245}" type="pres">
      <dgm:prSet presAssocID="{4A46DD24-FB5D-40A9-9E19-8CE5AC6A8489}" presName="childShape" presStyleCnt="0"/>
      <dgm:spPr/>
      <dgm:t>
        <a:bodyPr/>
        <a:lstStyle/>
        <a:p>
          <a:endParaRPr lang="ru-RU"/>
        </a:p>
      </dgm:t>
    </dgm:pt>
  </dgm:ptLst>
  <dgm:cxnLst>
    <dgm:cxn modelId="{AD14B31E-031D-4C19-B9FB-2181D29EF545}" srcId="{81164E13-FB48-47E0-9345-8EFDE73148CB}" destId="{5C102247-603A-413D-9474-9198D5B4860E}" srcOrd="0" destOrd="0" parTransId="{B83BB186-A310-4E7C-99CD-2E75E3413AF0}" sibTransId="{28D901CB-29F5-4A11-A30A-7A4A48028139}"/>
    <dgm:cxn modelId="{7DF79B23-ED67-4A03-8FDD-5D08880CB533}" srcId="{5C102247-603A-413D-9474-9198D5B4860E}" destId="{D9F01227-63FE-43B5-9872-2531B1C77402}" srcOrd="0" destOrd="0" parTransId="{CE6E2FFE-C115-4928-B39F-78CF776E1213}" sibTransId="{DE9BB61A-1911-4598-92CD-C2A0BCD049D1}"/>
    <dgm:cxn modelId="{05C05260-F578-4A9F-9876-7C0D99BF0779}" type="presOf" srcId="{4A46DD24-FB5D-40A9-9E19-8CE5AC6A8489}" destId="{2CDD4176-583C-4A8B-9108-E349384526AA}" srcOrd="1" destOrd="0" presId="urn:microsoft.com/office/officeart/2005/8/layout/hierarchy3"/>
    <dgm:cxn modelId="{F2E22B10-F65E-4778-96D6-71E58215C4B6}" type="presOf" srcId="{5C102247-603A-413D-9474-9198D5B4860E}" destId="{AE5BCD2B-FA31-4A54-BBD8-2A8B516F1D6F}" srcOrd="0" destOrd="0" presId="urn:microsoft.com/office/officeart/2005/8/layout/hierarchy3"/>
    <dgm:cxn modelId="{918DE6D9-99B8-48E5-8FED-B0E91FF80FED}" type="presOf" srcId="{4A46DD24-FB5D-40A9-9E19-8CE5AC6A8489}" destId="{14A4C9A8-ACC0-4EE8-8DE5-A74A82A8E297}" srcOrd="0" destOrd="0" presId="urn:microsoft.com/office/officeart/2005/8/layout/hierarchy3"/>
    <dgm:cxn modelId="{B87BA1FC-2299-41A8-98F7-0288EAFF7E0C}" type="presOf" srcId="{81164E13-FB48-47E0-9345-8EFDE73148CB}" destId="{AF80E598-45FE-4F13-BD5D-C99542F64FD5}" srcOrd="0" destOrd="0" presId="urn:microsoft.com/office/officeart/2005/8/layout/hierarchy3"/>
    <dgm:cxn modelId="{047B7D76-8BE9-4182-B618-478AFEBE7E3C}" srcId="{81164E13-FB48-47E0-9345-8EFDE73148CB}" destId="{4A46DD24-FB5D-40A9-9E19-8CE5AC6A8489}" srcOrd="1" destOrd="0" parTransId="{7A4CB4C9-5351-40D4-84D5-C47FE229D3FC}" sibTransId="{C4163ECF-F4C9-41D6-97B4-9E5DFB11B86F}"/>
    <dgm:cxn modelId="{BF8A5ED0-4CB9-45B5-B225-44F2F1DE91B7}" type="presOf" srcId="{CE6E2FFE-C115-4928-B39F-78CF776E1213}" destId="{795DF477-A618-49EF-8150-F382234E9867}" srcOrd="0" destOrd="0" presId="urn:microsoft.com/office/officeart/2005/8/layout/hierarchy3"/>
    <dgm:cxn modelId="{D221A5F0-C87C-48AF-8FAF-3F69E8F9DCCD}" type="presOf" srcId="{D9F01227-63FE-43B5-9872-2531B1C77402}" destId="{924C2820-3C38-4AC7-8A1F-0033992D2616}" srcOrd="0" destOrd="0" presId="urn:microsoft.com/office/officeart/2005/8/layout/hierarchy3"/>
    <dgm:cxn modelId="{54249303-4B2C-4394-A5A6-A8A2E3D9A95C}" type="presOf" srcId="{5C102247-603A-413D-9474-9198D5B4860E}" destId="{CD25EE74-DCA1-4107-B390-787C46883474}" srcOrd="1" destOrd="0" presId="urn:microsoft.com/office/officeart/2005/8/layout/hierarchy3"/>
    <dgm:cxn modelId="{0A024640-CD32-4451-BA31-09C3DFF18A52}" type="presParOf" srcId="{AF80E598-45FE-4F13-BD5D-C99542F64FD5}" destId="{B796CC18-B30B-43E9-8B95-ADDD5A3055EA}" srcOrd="0" destOrd="0" presId="urn:microsoft.com/office/officeart/2005/8/layout/hierarchy3"/>
    <dgm:cxn modelId="{3FBA7DBE-D881-4127-AD15-DE097B1B6991}" type="presParOf" srcId="{B796CC18-B30B-43E9-8B95-ADDD5A3055EA}" destId="{8793B72C-25AB-4BC0-86C3-8F70A7220A94}" srcOrd="0" destOrd="0" presId="urn:microsoft.com/office/officeart/2005/8/layout/hierarchy3"/>
    <dgm:cxn modelId="{AFE835D6-706E-4078-AFE1-FC1851E8949C}" type="presParOf" srcId="{8793B72C-25AB-4BC0-86C3-8F70A7220A94}" destId="{AE5BCD2B-FA31-4A54-BBD8-2A8B516F1D6F}" srcOrd="0" destOrd="0" presId="urn:microsoft.com/office/officeart/2005/8/layout/hierarchy3"/>
    <dgm:cxn modelId="{C736185A-01D2-4EFB-86D5-19EE1F9831D0}" type="presParOf" srcId="{8793B72C-25AB-4BC0-86C3-8F70A7220A94}" destId="{CD25EE74-DCA1-4107-B390-787C46883474}" srcOrd="1" destOrd="0" presId="urn:microsoft.com/office/officeart/2005/8/layout/hierarchy3"/>
    <dgm:cxn modelId="{E95C6DD9-EA62-488E-B2E4-24A839B052F3}" type="presParOf" srcId="{B796CC18-B30B-43E9-8B95-ADDD5A3055EA}" destId="{3282E155-DE98-43EA-AC1D-8C80EA6A4120}" srcOrd="1" destOrd="0" presId="urn:microsoft.com/office/officeart/2005/8/layout/hierarchy3"/>
    <dgm:cxn modelId="{EA0BEF8E-FEC8-4B60-9871-E90986C9E82B}" type="presParOf" srcId="{3282E155-DE98-43EA-AC1D-8C80EA6A4120}" destId="{795DF477-A618-49EF-8150-F382234E9867}" srcOrd="0" destOrd="0" presId="urn:microsoft.com/office/officeart/2005/8/layout/hierarchy3"/>
    <dgm:cxn modelId="{7B17EA00-17AC-49C4-B734-05095A9A866E}" type="presParOf" srcId="{3282E155-DE98-43EA-AC1D-8C80EA6A4120}" destId="{924C2820-3C38-4AC7-8A1F-0033992D2616}" srcOrd="1" destOrd="0" presId="urn:microsoft.com/office/officeart/2005/8/layout/hierarchy3"/>
    <dgm:cxn modelId="{EEB4829E-D638-45AC-810D-E474EE9E70CB}" type="presParOf" srcId="{AF80E598-45FE-4F13-BD5D-C99542F64FD5}" destId="{D3F056AA-248E-42D3-8BA5-FB0986FFB5C8}" srcOrd="1" destOrd="0" presId="urn:microsoft.com/office/officeart/2005/8/layout/hierarchy3"/>
    <dgm:cxn modelId="{0DD4909B-387E-4870-BED9-BCFB20E79FFC}" type="presParOf" srcId="{D3F056AA-248E-42D3-8BA5-FB0986FFB5C8}" destId="{89203F06-FFA6-4621-940F-09D76984D3CD}" srcOrd="0" destOrd="0" presId="urn:microsoft.com/office/officeart/2005/8/layout/hierarchy3"/>
    <dgm:cxn modelId="{8C0CD469-B3D4-4569-9999-8F082C763E3B}" type="presParOf" srcId="{89203F06-FFA6-4621-940F-09D76984D3CD}" destId="{14A4C9A8-ACC0-4EE8-8DE5-A74A82A8E297}" srcOrd="0" destOrd="0" presId="urn:microsoft.com/office/officeart/2005/8/layout/hierarchy3"/>
    <dgm:cxn modelId="{7E873D94-308C-4B26-AF6E-45921EEB2311}" type="presParOf" srcId="{89203F06-FFA6-4621-940F-09D76984D3CD}" destId="{2CDD4176-583C-4A8B-9108-E349384526AA}" srcOrd="1" destOrd="0" presId="urn:microsoft.com/office/officeart/2005/8/layout/hierarchy3"/>
    <dgm:cxn modelId="{480DA651-C145-4915-A0B9-9B939DEB62A3}" type="presParOf" srcId="{D3F056AA-248E-42D3-8BA5-FB0986FFB5C8}" destId="{96F4AE15-5E4D-484D-BC61-2CA6670572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5BCD0A2-83BF-466F-A191-6AEA3A63124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50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ПРЕДСТАВЛЯЕМЫЙ ВПРАВЕ УКАЗАТЬ ВМЕСТО ЕДИНОГО СРОКА ДЕЙСТВИЯ ДОВЕРЕННОСТИ СРОК ДЕЙСТВИЯ КАЖДОГО ПОЛНОМОЧИЯ В ОТДЕЛЬНОСТИ</a:t>
          </a:r>
        </a:p>
      </dgm:t>
    </dgm:pt>
    <dgm:pt modelId="{4ED967AE-B5DD-4D11-B135-46B4AA7E24F4}" type="parTrans" cxnId="{6BB2E3E3-82B3-4911-AFC4-CCFDE2FD2A4B}">
      <dgm:prSet/>
      <dgm:spPr/>
      <dgm:t>
        <a:bodyPr/>
        <a:lstStyle/>
        <a:p>
          <a:endParaRPr lang="ru-RU"/>
        </a:p>
      </dgm:t>
    </dgm:pt>
    <dgm:pt modelId="{18F8903B-FDAA-4F3C-B5D5-3F4D62BC8CB9}" type="sibTrans" cxnId="{6BB2E3E3-82B3-4911-AFC4-CCFDE2FD2A4B}">
      <dgm:prSet/>
      <dgm:spPr/>
      <dgm:t>
        <a:bodyPr/>
        <a:lstStyle/>
        <a:p>
          <a:endParaRPr lang="ru-RU"/>
        </a:p>
      </dgm:t>
    </dgm:pt>
    <dgm:pt modelId="{B1B2A176-23AE-4A37-8386-2B4865BC175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ДОВЕРЕННОСТИ, ВЫДАННОЙ В ПОРЯДКЕ ПЕРЕДОВЕРИЯ, НЕ МОЖЕТ ПРЕВЫШАТЬ СРОК ДЕЙСТВИЯ ОСНОВНОЙ ДОВЕРЕННОСТИ (П. 4 СТ. 187 ГК РФ, СТ. 59 ОСНОВ)</a:t>
          </a:r>
        </a:p>
      </dgm:t>
    </dgm:pt>
    <dgm:pt modelId="{34F886C6-FE80-4519-BFD0-0278A2FAA4AD}" type="parTrans" cxnId="{7E9D980B-9056-4CA8-9A41-DB7FF3054F2D}">
      <dgm:prSet/>
      <dgm:spPr/>
      <dgm:t>
        <a:bodyPr/>
        <a:lstStyle/>
        <a:p>
          <a:endParaRPr lang="ru-RU"/>
        </a:p>
      </dgm:t>
    </dgm:pt>
    <dgm:pt modelId="{21D5A1FE-C9C4-4199-8457-A6FF64720AEB}" type="sibTrans" cxnId="{7E9D980B-9056-4CA8-9A41-DB7FF3054F2D}">
      <dgm:prSet/>
      <dgm:spPr/>
      <dgm:t>
        <a:bodyPr/>
        <a:lstStyle/>
        <a:p>
          <a:endParaRPr lang="ru-RU"/>
        </a:p>
      </dgm:t>
    </dgm:pt>
    <dgm:pt modelId="{DA8D887A-AF65-44D0-A481-3740836802F2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КАЛЕНДАРНОЙ ДАТОЙ</a:t>
          </a:r>
        </a:p>
      </dgm:t>
    </dgm:pt>
    <dgm:pt modelId="{0DC28A91-E88E-4A9B-986A-1525877462C5}" type="parTrans" cxnId="{FC4AE618-702F-4F63-94C8-0ED8B1F864E0}">
      <dgm:prSet/>
      <dgm:spPr/>
      <dgm:t>
        <a:bodyPr/>
        <a:lstStyle/>
        <a:p>
          <a:endParaRPr lang="ru-RU"/>
        </a:p>
      </dgm:t>
    </dgm:pt>
    <dgm:pt modelId="{E276FDAF-23C1-4F99-B007-25F35341D61B}" type="sibTrans" cxnId="{FC4AE618-702F-4F63-94C8-0ED8B1F864E0}">
      <dgm:prSet/>
      <dgm:spPr/>
      <dgm:t>
        <a:bodyPr/>
        <a:lstStyle/>
        <a:p>
          <a:endParaRPr lang="ru-RU"/>
        </a:p>
      </dgm:t>
    </dgm:pt>
    <dgm:pt modelId="{8F37C5C3-9583-47F4-8629-AA529DA0A52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ИСТЕЧЕНИЕМ ПЕРИОДА ВРЕМЕНИ, КОТОРЫЙ ИСЧИСЛЯЕТСЯ ГОДАМИ, МЕСЯЦАМИ, НЕДЕЛЯМИ, ДНЯМИ</a:t>
          </a:r>
        </a:p>
      </dgm:t>
    </dgm:pt>
    <dgm:pt modelId="{92D9771F-6FF8-4D2D-A629-4E05C36345E4}" type="parTrans" cxnId="{305C5ECF-31D2-4F42-8BFC-ECC380365C63}">
      <dgm:prSet/>
      <dgm:spPr/>
      <dgm:t>
        <a:bodyPr/>
        <a:lstStyle/>
        <a:p>
          <a:endParaRPr lang="ru-RU"/>
        </a:p>
      </dgm:t>
    </dgm:pt>
    <dgm:pt modelId="{21C90D6B-EC16-41CC-9985-9EA0AF09E4B3}" type="sibTrans" cxnId="{305C5ECF-31D2-4F42-8BFC-ECC380365C63}">
      <dgm:prSet/>
      <dgm:spPr/>
      <dgm:t>
        <a:bodyPr/>
        <a:lstStyle/>
        <a:p>
          <a:endParaRPr lang="ru-RU"/>
        </a:p>
      </dgm:t>
    </dgm:pt>
    <dgm:pt modelId="{575BE76B-8F9A-4A27-BB06-C86EECAB132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УКАЗАНИЕМ НА СОБЫТИЕ, КОТОРОЕ ДОЛЖНО НЕИЗБЕЖНО НАСТУПИТЬ (СТ. 190 ГК РФ)</a:t>
          </a:r>
        </a:p>
      </dgm:t>
    </dgm:pt>
    <dgm:pt modelId="{78D10E3D-7A81-4C3B-BB2A-52808DA0AA96}" type="parTrans" cxnId="{315E3E99-5ABA-4CF8-A390-6F03081036F1}">
      <dgm:prSet/>
      <dgm:spPr/>
      <dgm:t>
        <a:bodyPr/>
        <a:lstStyle/>
        <a:p>
          <a:endParaRPr lang="ru-RU"/>
        </a:p>
      </dgm:t>
    </dgm:pt>
    <dgm:pt modelId="{79EB87F6-FB5A-40C3-9C8D-F4C5FAFA51B4}" type="sibTrans" cxnId="{315E3E99-5ABA-4CF8-A390-6F03081036F1}">
      <dgm:prSet/>
      <dgm:spPr/>
      <dgm:t>
        <a:bodyPr/>
        <a:lstStyle/>
        <a:p>
          <a:endParaRPr lang="ru-RU"/>
        </a:p>
      </dgm:t>
    </dgm:pt>
    <dgm:pt modelId="{0C97B783-2FA8-4804-B34C-EF57B34D92A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50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ДОВЕРЕННОСТИ ДОЛЖЕН БЫТЬ ОБОЗНАЧЕН СЛОВАМИ (СТ.45.1 ОСНОВ)</a:t>
          </a:r>
        </a:p>
      </dgm:t>
    </dgm:pt>
    <dgm:pt modelId="{CAB3FFFE-2FAB-45C1-BF09-5F16C1D4DB95}" type="parTrans" cxnId="{E23E23FB-CA71-43CA-9C69-EE9D6157C0EA}">
      <dgm:prSet/>
      <dgm:spPr/>
      <dgm:t>
        <a:bodyPr/>
        <a:lstStyle/>
        <a:p>
          <a:endParaRPr lang="ru-RU"/>
        </a:p>
      </dgm:t>
    </dgm:pt>
    <dgm:pt modelId="{FBF0C36A-E6D4-40CB-AD27-B58820F9D2A6}" type="sibTrans" cxnId="{E23E23FB-CA71-43CA-9C69-EE9D6157C0EA}">
      <dgm:prSet/>
      <dgm:spPr/>
      <dgm:t>
        <a:bodyPr/>
        <a:lstStyle/>
        <a:p>
          <a:endParaRPr lang="ru-RU"/>
        </a:p>
      </dgm:t>
    </dgm:pt>
    <dgm:pt modelId="{F6FC677F-581E-4822-889D-BFD16F175635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</a:t>
          </a:r>
          <a:r>
            <a:rPr lang="ru-RU" sz="1400" b="1" i="0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ДЛЯ СОВЕРШЕНИЯ ДЕЙСТВИЙ ЗА ГРАНИЦЕЙ</a:t>
          </a: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                        </a:t>
          </a:r>
          <a:r>
            <a:rPr lang="ru-RU" sz="1400" b="1" i="0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СОДЕРЖАЩАЯ СРОК ЕЕ ДЕЙСТВИЯ</a:t>
          </a: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СОХРАНЯЕТ СИЛУ ДО ЕЁ </a:t>
          </a:r>
          <a:r>
            <a:rPr lang="ru-RU" sz="1400" b="1" i="0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ОТМЕНЫ</a:t>
          </a: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ВЫДАВШИМ ЛИЦОМ (П. 2 СТ. 186 ГК РФ)</a:t>
          </a:r>
        </a:p>
      </dgm:t>
    </dgm:pt>
    <dgm:pt modelId="{266B4848-E477-49C8-86F5-3F2286E205A9}" type="parTrans" cxnId="{D1D77D71-A298-4856-A630-298A4BE4DF75}">
      <dgm:prSet/>
      <dgm:spPr/>
      <dgm:t>
        <a:bodyPr/>
        <a:lstStyle/>
        <a:p>
          <a:endParaRPr lang="ru-RU"/>
        </a:p>
      </dgm:t>
    </dgm:pt>
    <dgm:pt modelId="{83B1FBCF-D82A-4A39-9216-3A15051FC304}" type="sibTrans" cxnId="{D1D77D71-A298-4856-A630-298A4BE4DF75}">
      <dgm:prSet/>
      <dgm:spPr/>
      <dgm:t>
        <a:bodyPr/>
        <a:lstStyle/>
        <a:p>
          <a:endParaRPr lang="ru-RU"/>
        </a:p>
      </dgm:t>
    </dgm:pt>
    <dgm:pt modelId="{D3D2DD96-BF62-40AE-A019-6E955217CF34}">
      <dgm:prSet custT="1"/>
      <dgm:spPr/>
      <dgm:t>
        <a:bodyPr/>
        <a:lstStyle/>
        <a:p>
          <a:pPr algn="l">
            <a:lnSpc>
              <a:spcPts val="1920"/>
            </a:lnSpc>
          </a:pPr>
          <a:r>
            <a:rPr lang="ru-RU" sz="16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ОПРЕДЕЛЯЕТСЯ:</a:t>
          </a:r>
        </a:p>
      </dgm:t>
    </dgm:pt>
    <dgm:pt modelId="{1C6E8106-5222-422B-8AE0-5345F412779B}" type="parTrans" cxnId="{E441A629-4C20-4C44-A91E-A9266D2857DA}">
      <dgm:prSet/>
      <dgm:spPr/>
      <dgm:t>
        <a:bodyPr/>
        <a:lstStyle/>
        <a:p>
          <a:endParaRPr lang="ru-RU"/>
        </a:p>
      </dgm:t>
    </dgm:pt>
    <dgm:pt modelId="{1C1105DC-BF99-4B3C-B38A-E4878925128A}" type="sibTrans" cxnId="{E441A629-4C20-4C44-A91E-A9266D2857DA}">
      <dgm:prSet/>
      <dgm:spPr/>
      <dgm:t>
        <a:bodyPr/>
        <a:lstStyle/>
        <a:p>
          <a:endParaRPr lang="ru-RU"/>
        </a:p>
      </dgm:t>
    </dgm:pt>
    <dgm:pt modelId="{209E84FC-9104-4A0E-85EB-0F50821748F2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9D6399-CD79-4BE0-92E9-2ED80DE83686}" type="parTrans" cxnId="{61EA4DFC-7F64-41AF-BD9F-9CA1582F8FDF}">
      <dgm:prSet/>
      <dgm:spPr/>
      <dgm:t>
        <a:bodyPr/>
        <a:lstStyle/>
        <a:p>
          <a:endParaRPr lang="ru-RU"/>
        </a:p>
      </dgm:t>
    </dgm:pt>
    <dgm:pt modelId="{7B31B46C-0F4D-4C4F-BF82-0C4EA87B7EB9}" type="sibTrans" cxnId="{61EA4DFC-7F64-41AF-BD9F-9CA1582F8FDF}">
      <dgm:prSet/>
      <dgm:spPr/>
      <dgm:t>
        <a:bodyPr/>
        <a:lstStyle/>
        <a:p>
          <a:endParaRPr lang="ru-RU"/>
        </a:p>
      </dgm:t>
    </dgm:pt>
    <dgm:pt modelId="{E886F2C9-A472-4AB3-83E1-5F7C91111F97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A2FDD-2FFB-4C84-9F7B-B63E8BE3F921}" type="parTrans" cxnId="{D095E900-F52D-48D4-87D3-B482C81BB590}">
      <dgm:prSet/>
      <dgm:spPr/>
      <dgm:t>
        <a:bodyPr/>
        <a:lstStyle/>
        <a:p>
          <a:endParaRPr lang="ru-RU"/>
        </a:p>
      </dgm:t>
    </dgm:pt>
    <dgm:pt modelId="{DDF2C43C-039C-4492-A3EC-146FA83A345E}" type="sibTrans" cxnId="{D095E900-F52D-48D4-87D3-B482C81BB590}">
      <dgm:prSet/>
      <dgm:spPr/>
      <dgm:t>
        <a:bodyPr/>
        <a:lstStyle/>
        <a:p>
          <a:endParaRPr lang="ru-RU"/>
        </a:p>
      </dgm:t>
    </dgm:pt>
    <dgm:pt modelId="{EBE5B4E9-CD02-4E16-A770-BEB27D094712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42E9EA-3611-42A1-87B3-0C73391DD6CB}" type="parTrans" cxnId="{23CA697F-A3AE-4F33-97D8-F62150D3EB46}">
      <dgm:prSet/>
      <dgm:spPr/>
      <dgm:t>
        <a:bodyPr/>
        <a:lstStyle/>
        <a:p>
          <a:endParaRPr lang="ru-RU"/>
        </a:p>
      </dgm:t>
    </dgm:pt>
    <dgm:pt modelId="{6544E507-8197-43F6-8C42-C0E80B622E61}" type="sibTrans" cxnId="{23CA697F-A3AE-4F33-97D8-F62150D3EB46}">
      <dgm:prSet/>
      <dgm:spPr/>
      <dgm:t>
        <a:bodyPr/>
        <a:lstStyle/>
        <a:p>
          <a:endParaRPr lang="ru-RU"/>
        </a:p>
      </dgm:t>
    </dgm:pt>
    <dgm:pt modelId="{DBCFBCC0-A724-4507-BA7E-48AEC13761EB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82E111-F25C-4CD9-9B0B-58123EAD4AC5}" type="parTrans" cxnId="{C2644849-1192-47E9-B8A9-9A20EAF4D89B}">
      <dgm:prSet/>
      <dgm:spPr/>
      <dgm:t>
        <a:bodyPr/>
        <a:lstStyle/>
        <a:p>
          <a:endParaRPr lang="ru-RU"/>
        </a:p>
      </dgm:t>
    </dgm:pt>
    <dgm:pt modelId="{41EAA29B-607F-471F-BF71-26C594085428}" type="sibTrans" cxnId="{C2644849-1192-47E9-B8A9-9A20EAF4D89B}">
      <dgm:prSet/>
      <dgm:spPr/>
      <dgm:t>
        <a:bodyPr/>
        <a:lstStyle/>
        <a:p>
          <a:endParaRPr lang="ru-RU"/>
        </a:p>
      </dgm:t>
    </dgm:pt>
    <dgm:pt modelId="{9977367E-74AA-4866-9D80-53F09CE626C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500"/>
            </a:lnSpc>
          </a:pP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ЕСЛИ </a:t>
          </a:r>
          <a:r>
            <a:rPr lang="ru-RU" sz="1400" b="1" i="0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УКАЗАН СРОК ДЕЙСТВИЯ </a:t>
          </a: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ДОВЕРЕННОСТИ, ОНА СОХРАНЯЕТ СИЛУ  </a:t>
          </a:r>
          <a:r>
            <a:rPr lang="ru-RU" sz="1400" b="1" i="0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ТЕЧЕНИЕ ГОДА </a:t>
          </a: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 ДНЯ ЕЕ СОВЕРШЕНИЯ</a:t>
          </a:r>
        </a:p>
      </dgm:t>
    </dgm:pt>
    <dgm:pt modelId="{7C6C4A72-080D-422B-9345-CDA16A9C10AE}" type="parTrans" cxnId="{086084C6-8AFF-4194-8587-04ADBE9945C1}">
      <dgm:prSet/>
      <dgm:spPr/>
      <dgm:t>
        <a:bodyPr/>
        <a:lstStyle/>
        <a:p>
          <a:endParaRPr lang="ru-RU"/>
        </a:p>
      </dgm:t>
    </dgm:pt>
    <dgm:pt modelId="{72841671-74F7-4E92-9AF0-6A9522655A39}" type="sibTrans" cxnId="{086084C6-8AFF-4194-8587-04ADBE9945C1}">
      <dgm:prSet/>
      <dgm:spPr/>
      <dgm:t>
        <a:bodyPr/>
        <a:lstStyle/>
        <a:p>
          <a:endParaRPr lang="ru-RU"/>
        </a:p>
      </dgm:t>
    </dgm:pt>
    <dgm:pt modelId="{1C3331B5-1391-4F77-B442-5DD2C639C6ED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6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BC2C4-CF0F-40DC-A926-1AE18E21F25B}" type="parTrans" cxnId="{992102E8-CD67-4D9A-A49B-163419B3EBC7}">
      <dgm:prSet/>
      <dgm:spPr/>
      <dgm:t>
        <a:bodyPr/>
        <a:lstStyle/>
        <a:p>
          <a:endParaRPr lang="ru-RU"/>
        </a:p>
      </dgm:t>
    </dgm:pt>
    <dgm:pt modelId="{5B9E7A90-14D0-46F7-A1E0-252C17958B22}" type="sibTrans" cxnId="{992102E8-CD67-4D9A-A49B-163419B3EBC7}">
      <dgm:prSet/>
      <dgm:spPr/>
      <dgm:t>
        <a:bodyPr/>
        <a:lstStyle/>
        <a:p>
          <a:endParaRPr lang="ru-RU"/>
        </a:p>
      </dgm:t>
    </dgm:pt>
    <dgm:pt modelId="{08A9605A-6338-43B0-B745-C2308DE7F4B5}" type="pres">
      <dgm:prSet presAssocID="{81164E13-FB48-47E0-9345-8EFDE73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44730-0DBA-420F-8D5D-B8648C762C34}" type="pres">
      <dgm:prSet presAssocID="{D3D2DD96-BF62-40AE-A019-6E955217CF34}" presName="parentLin" presStyleCnt="0"/>
      <dgm:spPr/>
      <dgm:t>
        <a:bodyPr/>
        <a:lstStyle/>
        <a:p>
          <a:endParaRPr lang="ru-RU"/>
        </a:p>
      </dgm:t>
    </dgm:pt>
    <dgm:pt modelId="{71ED8F48-83E9-4C42-B342-744FB5F664DB}" type="pres">
      <dgm:prSet presAssocID="{D3D2DD96-BF62-40AE-A019-6E955217CF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ED46D1B-0FED-4AF5-9BF6-31AD4EA11C7A}" type="pres">
      <dgm:prSet presAssocID="{D3D2DD96-BF62-40AE-A019-6E955217CF34}" presName="parentText" presStyleLbl="node1" presStyleIdx="0" presStyleCnt="6" custScaleY="2796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AD85-5FB7-4A19-B57A-BBF7A9CC95A1}" type="pres">
      <dgm:prSet presAssocID="{D3D2DD96-BF62-40AE-A019-6E955217CF34}" presName="negativeSpace" presStyleCnt="0"/>
      <dgm:spPr/>
      <dgm:t>
        <a:bodyPr/>
        <a:lstStyle/>
        <a:p>
          <a:endParaRPr lang="ru-RU"/>
        </a:p>
      </dgm:t>
    </dgm:pt>
    <dgm:pt modelId="{1B7792A2-3833-42B0-ADC5-F07BC8319672}" type="pres">
      <dgm:prSet presAssocID="{D3D2DD96-BF62-40AE-A019-6E955217CF34}" presName="childText" presStyleLbl="conFgAcc1" presStyleIdx="0" presStyleCnt="6" custScaleY="98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E8C5F-FAAC-46CF-A3DD-64B0D9684EAB}" type="pres">
      <dgm:prSet presAssocID="{1C1105DC-BF99-4B3C-B38A-E4878925128A}" presName="spaceBetweenRectangles" presStyleCnt="0"/>
      <dgm:spPr/>
      <dgm:t>
        <a:bodyPr/>
        <a:lstStyle/>
        <a:p>
          <a:endParaRPr lang="ru-RU"/>
        </a:p>
      </dgm:t>
    </dgm:pt>
    <dgm:pt modelId="{E4F9E038-A88E-4DC8-AB0C-6CF89DB8F696}" type="pres">
      <dgm:prSet presAssocID="{209E84FC-9104-4A0E-85EB-0F50821748F2}" presName="parentLin" presStyleCnt="0"/>
      <dgm:spPr/>
      <dgm:t>
        <a:bodyPr/>
        <a:lstStyle/>
        <a:p>
          <a:endParaRPr lang="ru-RU"/>
        </a:p>
      </dgm:t>
    </dgm:pt>
    <dgm:pt modelId="{4ACE7021-0DB4-4952-B23A-AB185C5C274B}" type="pres">
      <dgm:prSet presAssocID="{209E84FC-9104-4A0E-85EB-0F50821748F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723AF3A-876E-4B77-A455-792A0511E094}" type="pres">
      <dgm:prSet presAssocID="{209E84FC-9104-4A0E-85EB-0F50821748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1F0E6-78A4-4714-B4CD-051131A1194A}" type="pres">
      <dgm:prSet presAssocID="{209E84FC-9104-4A0E-85EB-0F50821748F2}" presName="negativeSpace" presStyleCnt="0"/>
      <dgm:spPr/>
      <dgm:t>
        <a:bodyPr/>
        <a:lstStyle/>
        <a:p>
          <a:endParaRPr lang="ru-RU"/>
        </a:p>
      </dgm:t>
    </dgm:pt>
    <dgm:pt modelId="{DC748A65-4135-4291-9DC6-B3F6B983093B}" type="pres">
      <dgm:prSet presAssocID="{209E84FC-9104-4A0E-85EB-0F50821748F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0E200-830D-4C2E-9731-BA0B115F71E8}" type="pres">
      <dgm:prSet presAssocID="{7B31B46C-0F4D-4C4F-BF82-0C4EA87B7EB9}" presName="spaceBetweenRectangles" presStyleCnt="0"/>
      <dgm:spPr/>
      <dgm:t>
        <a:bodyPr/>
        <a:lstStyle/>
        <a:p>
          <a:endParaRPr lang="ru-RU"/>
        </a:p>
      </dgm:t>
    </dgm:pt>
    <dgm:pt modelId="{64D42EF0-609C-454E-832E-416261E8A5B7}" type="pres">
      <dgm:prSet presAssocID="{E886F2C9-A472-4AB3-83E1-5F7C91111F97}" presName="parentLin" presStyleCnt="0"/>
      <dgm:spPr/>
      <dgm:t>
        <a:bodyPr/>
        <a:lstStyle/>
        <a:p>
          <a:endParaRPr lang="ru-RU"/>
        </a:p>
      </dgm:t>
    </dgm:pt>
    <dgm:pt modelId="{EF69EEDE-B9D1-4D85-BCB7-CC25BEBE2774}" type="pres">
      <dgm:prSet presAssocID="{E886F2C9-A472-4AB3-83E1-5F7C91111F9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CCB42B5-6397-4B14-AABF-FEB364EE2466}" type="pres">
      <dgm:prSet presAssocID="{E886F2C9-A472-4AB3-83E1-5F7C91111F9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F08BB-4EB5-4454-97B0-9F12F0EC9C5D}" type="pres">
      <dgm:prSet presAssocID="{E886F2C9-A472-4AB3-83E1-5F7C91111F97}" presName="negativeSpace" presStyleCnt="0"/>
      <dgm:spPr/>
      <dgm:t>
        <a:bodyPr/>
        <a:lstStyle/>
        <a:p>
          <a:endParaRPr lang="ru-RU"/>
        </a:p>
      </dgm:t>
    </dgm:pt>
    <dgm:pt modelId="{F681152D-3DD5-49E0-99DC-DD446391163B}" type="pres">
      <dgm:prSet presAssocID="{E886F2C9-A472-4AB3-83E1-5F7C91111F9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89D79-601A-4210-BE4C-BEA3B8BF2944}" type="pres">
      <dgm:prSet presAssocID="{DDF2C43C-039C-4492-A3EC-146FA83A345E}" presName="spaceBetweenRectangles" presStyleCnt="0"/>
      <dgm:spPr/>
      <dgm:t>
        <a:bodyPr/>
        <a:lstStyle/>
        <a:p>
          <a:endParaRPr lang="ru-RU"/>
        </a:p>
      </dgm:t>
    </dgm:pt>
    <dgm:pt modelId="{D1490A1B-3106-4DF4-AE67-914F45CB35F5}" type="pres">
      <dgm:prSet presAssocID="{1C3331B5-1391-4F77-B442-5DD2C639C6ED}" presName="parentLin" presStyleCnt="0"/>
      <dgm:spPr/>
    </dgm:pt>
    <dgm:pt modelId="{C60E93AB-E3E4-44BC-A242-E6EB0A548B1A}" type="pres">
      <dgm:prSet presAssocID="{1C3331B5-1391-4F77-B442-5DD2C639C6E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4507651-611E-4AD2-A920-4AAE95D4C24F}" type="pres">
      <dgm:prSet presAssocID="{1C3331B5-1391-4F77-B442-5DD2C639C6E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1C67D-34A4-48C6-A37E-D19FDE489987}" type="pres">
      <dgm:prSet presAssocID="{1C3331B5-1391-4F77-B442-5DD2C639C6ED}" presName="negativeSpace" presStyleCnt="0"/>
      <dgm:spPr/>
    </dgm:pt>
    <dgm:pt modelId="{5E4B4116-2B3B-4093-81E5-289EDFF8F98B}" type="pres">
      <dgm:prSet presAssocID="{1C3331B5-1391-4F77-B442-5DD2C639C6E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DA746-C5BC-4B4E-83E0-101D92B01ABD}" type="pres">
      <dgm:prSet presAssocID="{5B9E7A90-14D0-46F7-A1E0-252C17958B22}" presName="spaceBetweenRectangles" presStyleCnt="0"/>
      <dgm:spPr/>
    </dgm:pt>
    <dgm:pt modelId="{0FB31F82-32A6-42C5-8D5F-4D1D29D6E14A}" type="pres">
      <dgm:prSet presAssocID="{EBE5B4E9-CD02-4E16-A770-BEB27D094712}" presName="parentLin" presStyleCnt="0"/>
      <dgm:spPr/>
      <dgm:t>
        <a:bodyPr/>
        <a:lstStyle/>
        <a:p>
          <a:endParaRPr lang="ru-RU"/>
        </a:p>
      </dgm:t>
    </dgm:pt>
    <dgm:pt modelId="{07291008-A9C0-4A01-970F-06C0CC429787}" type="pres">
      <dgm:prSet presAssocID="{EBE5B4E9-CD02-4E16-A770-BEB27D09471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14AEE12-509B-4866-AAC9-43D8F8028CDA}" type="pres">
      <dgm:prSet presAssocID="{EBE5B4E9-CD02-4E16-A770-BEB27D09471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2BE2D-6B63-4B4A-9E3D-FBF734C727FF}" type="pres">
      <dgm:prSet presAssocID="{EBE5B4E9-CD02-4E16-A770-BEB27D094712}" presName="negativeSpace" presStyleCnt="0"/>
      <dgm:spPr/>
      <dgm:t>
        <a:bodyPr/>
        <a:lstStyle/>
        <a:p>
          <a:endParaRPr lang="ru-RU"/>
        </a:p>
      </dgm:t>
    </dgm:pt>
    <dgm:pt modelId="{0E017F6F-A84D-4A2E-838D-BEDBADDBD7AD}" type="pres">
      <dgm:prSet presAssocID="{EBE5B4E9-CD02-4E16-A770-BEB27D094712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4D232-54B7-47A5-BCFF-B175E70381CC}" type="pres">
      <dgm:prSet presAssocID="{6544E507-8197-43F6-8C42-C0E80B622E61}" presName="spaceBetweenRectangles" presStyleCnt="0"/>
      <dgm:spPr/>
      <dgm:t>
        <a:bodyPr/>
        <a:lstStyle/>
        <a:p>
          <a:endParaRPr lang="ru-RU"/>
        </a:p>
      </dgm:t>
    </dgm:pt>
    <dgm:pt modelId="{A1A16734-B83F-4E42-A527-728570530DF8}" type="pres">
      <dgm:prSet presAssocID="{DBCFBCC0-A724-4507-BA7E-48AEC13761EB}" presName="parentLin" presStyleCnt="0"/>
      <dgm:spPr/>
      <dgm:t>
        <a:bodyPr/>
        <a:lstStyle/>
        <a:p>
          <a:endParaRPr lang="ru-RU"/>
        </a:p>
      </dgm:t>
    </dgm:pt>
    <dgm:pt modelId="{06F6DA52-8110-4BCA-BA10-308380F42FAF}" type="pres">
      <dgm:prSet presAssocID="{DBCFBCC0-A724-4507-BA7E-48AEC13761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39EF3A1-24F5-4E87-A01A-635DD8C17C3F}" type="pres">
      <dgm:prSet presAssocID="{DBCFBCC0-A724-4507-BA7E-48AEC13761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A0FA5-86D3-4412-91C0-C9D35CFE63F6}" type="pres">
      <dgm:prSet presAssocID="{DBCFBCC0-A724-4507-BA7E-48AEC13761EB}" presName="negativeSpace" presStyleCnt="0"/>
      <dgm:spPr/>
      <dgm:t>
        <a:bodyPr/>
        <a:lstStyle/>
        <a:p>
          <a:endParaRPr lang="ru-RU"/>
        </a:p>
      </dgm:t>
    </dgm:pt>
    <dgm:pt modelId="{4D3660F1-6C2A-473B-95E6-13C910EF6472}" type="pres">
      <dgm:prSet presAssocID="{DBCFBCC0-A724-4507-BA7E-48AEC13761EB}" presName="childText" presStyleLbl="conFgAcc1" presStyleIdx="5" presStyleCnt="6" custLinFactNeighborX="952" custLinFactNeighborY="-4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7A6F-B619-4AD5-84E9-2E03B60E4B14}" type="presOf" srcId="{1C3331B5-1391-4F77-B442-5DD2C639C6ED}" destId="{C60E93AB-E3E4-44BC-A242-E6EB0A548B1A}" srcOrd="0" destOrd="0" presId="urn:microsoft.com/office/officeart/2005/8/layout/list1"/>
    <dgm:cxn modelId="{0E2FC28D-FDC0-449D-85B4-A775F46450E7}" type="presOf" srcId="{B1B2A176-23AE-4A37-8386-2B4865BC1757}" destId="{4D3660F1-6C2A-473B-95E6-13C910EF6472}" srcOrd="0" destOrd="0" presId="urn:microsoft.com/office/officeart/2005/8/layout/list1"/>
    <dgm:cxn modelId="{BC27607A-DABA-45FE-820D-EF1389617722}" type="presOf" srcId="{D3D2DD96-BF62-40AE-A019-6E955217CF34}" destId="{4ED46D1B-0FED-4AF5-9BF6-31AD4EA11C7A}" srcOrd="1" destOrd="0" presId="urn:microsoft.com/office/officeart/2005/8/layout/list1"/>
    <dgm:cxn modelId="{FC4AE618-702F-4F63-94C8-0ED8B1F864E0}" srcId="{D3D2DD96-BF62-40AE-A019-6E955217CF34}" destId="{DA8D887A-AF65-44D0-A481-3740836802F2}" srcOrd="0" destOrd="0" parTransId="{0DC28A91-E88E-4A9B-986A-1525877462C5}" sibTransId="{E276FDAF-23C1-4F99-B007-25F35341D61B}"/>
    <dgm:cxn modelId="{931E539F-7AB1-4725-837A-58936ED2EE5B}" type="presOf" srcId="{9977367E-74AA-4866-9D80-53F09CE626CF}" destId="{5E4B4116-2B3B-4093-81E5-289EDFF8F98B}" srcOrd="0" destOrd="0" presId="urn:microsoft.com/office/officeart/2005/8/layout/list1"/>
    <dgm:cxn modelId="{E23E23FB-CA71-43CA-9C69-EE9D6157C0EA}" srcId="{209E84FC-9104-4A0E-85EB-0F50821748F2}" destId="{0C97B783-2FA8-4804-B34C-EF57B34D92AE}" srcOrd="0" destOrd="0" parTransId="{CAB3FFFE-2FAB-45C1-BF09-5F16C1D4DB95}" sibTransId="{FBF0C36A-E6D4-40CB-AD27-B58820F9D2A6}"/>
    <dgm:cxn modelId="{C75CD931-F664-4D78-B0AE-7D6E032FB708}" type="presOf" srcId="{DBCFBCC0-A724-4507-BA7E-48AEC13761EB}" destId="{06F6DA52-8110-4BCA-BA10-308380F42FAF}" srcOrd="0" destOrd="0" presId="urn:microsoft.com/office/officeart/2005/8/layout/list1"/>
    <dgm:cxn modelId="{61EA4DFC-7F64-41AF-BD9F-9CA1582F8FDF}" srcId="{81164E13-FB48-47E0-9345-8EFDE73148CB}" destId="{209E84FC-9104-4A0E-85EB-0F50821748F2}" srcOrd="1" destOrd="0" parTransId="{5B9D6399-CD79-4BE0-92E9-2ED80DE83686}" sibTransId="{7B31B46C-0F4D-4C4F-BF82-0C4EA87B7EB9}"/>
    <dgm:cxn modelId="{86A90ADB-F234-487A-9656-50D7157AA989}" type="presOf" srcId="{DBCFBCC0-A724-4507-BA7E-48AEC13761EB}" destId="{D39EF3A1-24F5-4E87-A01A-635DD8C17C3F}" srcOrd="1" destOrd="0" presId="urn:microsoft.com/office/officeart/2005/8/layout/list1"/>
    <dgm:cxn modelId="{2F1846C2-022A-42A9-B7FA-99C2DED3052F}" type="presOf" srcId="{575BE76B-8F9A-4A27-BB06-C86EECAB132E}" destId="{1B7792A2-3833-42B0-ADC5-F07BC8319672}" srcOrd="0" destOrd="2" presId="urn:microsoft.com/office/officeart/2005/8/layout/list1"/>
    <dgm:cxn modelId="{305C5ECF-31D2-4F42-8BFC-ECC380365C63}" srcId="{D3D2DD96-BF62-40AE-A019-6E955217CF34}" destId="{8F37C5C3-9583-47F4-8629-AA529DA0A524}" srcOrd="1" destOrd="0" parTransId="{92D9771F-6FF8-4D2D-A629-4E05C36345E4}" sibTransId="{21C90D6B-EC16-41CC-9985-9EA0AF09E4B3}"/>
    <dgm:cxn modelId="{D217D43B-3DFC-4DF7-ABB9-4DB3C5BF08E1}" type="presOf" srcId="{D3D2DD96-BF62-40AE-A019-6E955217CF34}" destId="{71ED8F48-83E9-4C42-B342-744FB5F664DB}" srcOrd="0" destOrd="0" presId="urn:microsoft.com/office/officeart/2005/8/layout/list1"/>
    <dgm:cxn modelId="{C2644849-1192-47E9-B8A9-9A20EAF4D89B}" srcId="{81164E13-FB48-47E0-9345-8EFDE73148CB}" destId="{DBCFBCC0-A724-4507-BA7E-48AEC13761EB}" srcOrd="5" destOrd="0" parTransId="{D482E111-F25C-4CD9-9B0B-58123EAD4AC5}" sibTransId="{41EAA29B-607F-471F-BF71-26C594085428}"/>
    <dgm:cxn modelId="{8AD41811-B50E-4093-A9A8-765D80E59314}" type="presOf" srcId="{E886F2C9-A472-4AB3-83E1-5F7C91111F97}" destId="{EF69EEDE-B9D1-4D85-BCB7-CC25BEBE2774}" srcOrd="0" destOrd="0" presId="urn:microsoft.com/office/officeart/2005/8/layout/list1"/>
    <dgm:cxn modelId="{D095E900-F52D-48D4-87D3-B482C81BB590}" srcId="{81164E13-FB48-47E0-9345-8EFDE73148CB}" destId="{E886F2C9-A472-4AB3-83E1-5F7C91111F97}" srcOrd="2" destOrd="0" parTransId="{A01A2FDD-2FFB-4C84-9F7B-B63E8BE3F921}" sibTransId="{DDF2C43C-039C-4492-A3EC-146FA83A345E}"/>
    <dgm:cxn modelId="{255A6201-4A5B-44F6-95B9-D12ACCEF1816}" type="presOf" srcId="{B5BCD0A2-83BF-466F-A191-6AEA3A63124F}" destId="{F681152D-3DD5-49E0-99DC-DD446391163B}" srcOrd="0" destOrd="0" presId="urn:microsoft.com/office/officeart/2005/8/layout/list1"/>
    <dgm:cxn modelId="{B1A8FE91-09ED-48EA-ACCE-468B065F7792}" type="presOf" srcId="{E886F2C9-A472-4AB3-83E1-5F7C91111F97}" destId="{6CCB42B5-6397-4B14-AABF-FEB364EE2466}" srcOrd="1" destOrd="0" presId="urn:microsoft.com/office/officeart/2005/8/layout/list1"/>
    <dgm:cxn modelId="{5FBE917E-D108-4E18-BFE0-EF9FD9F322CB}" type="presOf" srcId="{209E84FC-9104-4A0E-85EB-0F50821748F2}" destId="{4ACE7021-0DB4-4952-B23A-AB185C5C274B}" srcOrd="0" destOrd="0" presId="urn:microsoft.com/office/officeart/2005/8/layout/list1"/>
    <dgm:cxn modelId="{D1D77D71-A298-4856-A630-298A4BE4DF75}" srcId="{EBE5B4E9-CD02-4E16-A770-BEB27D094712}" destId="{F6FC677F-581E-4822-889D-BFD16F175635}" srcOrd="0" destOrd="0" parTransId="{266B4848-E477-49C8-86F5-3F2286E205A9}" sibTransId="{83B1FBCF-D82A-4A39-9216-3A15051FC304}"/>
    <dgm:cxn modelId="{315E3E99-5ABA-4CF8-A390-6F03081036F1}" srcId="{D3D2DD96-BF62-40AE-A019-6E955217CF34}" destId="{575BE76B-8F9A-4A27-BB06-C86EECAB132E}" srcOrd="2" destOrd="0" parTransId="{78D10E3D-7A81-4C3B-BB2A-52808DA0AA96}" sibTransId="{79EB87F6-FB5A-40C3-9C8D-F4C5FAFA51B4}"/>
    <dgm:cxn modelId="{086084C6-8AFF-4194-8587-04ADBE9945C1}" srcId="{1C3331B5-1391-4F77-B442-5DD2C639C6ED}" destId="{9977367E-74AA-4866-9D80-53F09CE626CF}" srcOrd="0" destOrd="0" parTransId="{7C6C4A72-080D-422B-9345-CDA16A9C10AE}" sibTransId="{72841671-74F7-4E92-9AF0-6A9522655A39}"/>
    <dgm:cxn modelId="{0793955B-E201-437D-9A1E-6471805A290F}" type="presOf" srcId="{EBE5B4E9-CD02-4E16-A770-BEB27D094712}" destId="{D14AEE12-509B-4866-AAC9-43D8F8028CDA}" srcOrd="1" destOrd="0" presId="urn:microsoft.com/office/officeart/2005/8/layout/list1"/>
    <dgm:cxn modelId="{5497236A-AE60-468C-B116-FC01CBACAC0B}" type="presOf" srcId="{209E84FC-9104-4A0E-85EB-0F50821748F2}" destId="{3723AF3A-876E-4B77-A455-792A0511E094}" srcOrd="1" destOrd="0" presId="urn:microsoft.com/office/officeart/2005/8/layout/list1"/>
    <dgm:cxn modelId="{E73BFA5E-E526-43A7-9148-0D619E0F3D0E}" type="presOf" srcId="{EBE5B4E9-CD02-4E16-A770-BEB27D094712}" destId="{07291008-A9C0-4A01-970F-06C0CC429787}" srcOrd="0" destOrd="0" presId="urn:microsoft.com/office/officeart/2005/8/layout/list1"/>
    <dgm:cxn modelId="{68EF2D0B-D851-4BD4-A2E0-B69A2DDA036C}" type="presOf" srcId="{0C97B783-2FA8-4804-B34C-EF57B34D92AE}" destId="{DC748A65-4135-4291-9DC6-B3F6B983093B}" srcOrd="0" destOrd="0" presId="urn:microsoft.com/office/officeart/2005/8/layout/list1"/>
    <dgm:cxn modelId="{C7121487-A319-4B6B-8099-5582424034B1}" type="presOf" srcId="{1C3331B5-1391-4F77-B442-5DD2C639C6ED}" destId="{B4507651-611E-4AD2-A920-4AAE95D4C24F}" srcOrd="1" destOrd="0" presId="urn:microsoft.com/office/officeart/2005/8/layout/list1"/>
    <dgm:cxn modelId="{6BB2E3E3-82B3-4911-AFC4-CCFDE2FD2A4B}" srcId="{E886F2C9-A472-4AB3-83E1-5F7C91111F97}" destId="{B5BCD0A2-83BF-466F-A191-6AEA3A63124F}" srcOrd="0" destOrd="0" parTransId="{4ED967AE-B5DD-4D11-B135-46B4AA7E24F4}" sibTransId="{18F8903B-FDAA-4F3C-B5D5-3F4D62BC8CB9}"/>
    <dgm:cxn modelId="{50A00D6C-F18A-4752-A16E-4125794FF79F}" type="presOf" srcId="{DA8D887A-AF65-44D0-A481-3740836802F2}" destId="{1B7792A2-3833-42B0-ADC5-F07BC8319672}" srcOrd="0" destOrd="0" presId="urn:microsoft.com/office/officeart/2005/8/layout/list1"/>
    <dgm:cxn modelId="{83D0D5ED-FA29-475A-9B9F-B8D6A1029409}" type="presOf" srcId="{81164E13-FB48-47E0-9345-8EFDE73148CB}" destId="{08A9605A-6338-43B0-B745-C2308DE7F4B5}" srcOrd="0" destOrd="0" presId="urn:microsoft.com/office/officeart/2005/8/layout/list1"/>
    <dgm:cxn modelId="{253A6B29-7BC8-48B8-B093-4B8F50068AAF}" type="presOf" srcId="{8F37C5C3-9583-47F4-8629-AA529DA0A524}" destId="{1B7792A2-3833-42B0-ADC5-F07BC8319672}" srcOrd="0" destOrd="1" presId="urn:microsoft.com/office/officeart/2005/8/layout/list1"/>
    <dgm:cxn modelId="{E06EA249-FB56-4CDE-B831-4E7708D21254}" type="presOf" srcId="{F6FC677F-581E-4822-889D-BFD16F175635}" destId="{0E017F6F-A84D-4A2E-838D-BEDBADDBD7AD}" srcOrd="0" destOrd="0" presId="urn:microsoft.com/office/officeart/2005/8/layout/list1"/>
    <dgm:cxn modelId="{7E9D980B-9056-4CA8-9A41-DB7FF3054F2D}" srcId="{DBCFBCC0-A724-4507-BA7E-48AEC13761EB}" destId="{B1B2A176-23AE-4A37-8386-2B4865BC1757}" srcOrd="0" destOrd="0" parTransId="{34F886C6-FE80-4519-BFD0-0278A2FAA4AD}" sibTransId="{21D5A1FE-C9C4-4199-8457-A6FF64720AEB}"/>
    <dgm:cxn modelId="{E441A629-4C20-4C44-A91E-A9266D2857DA}" srcId="{81164E13-FB48-47E0-9345-8EFDE73148CB}" destId="{D3D2DD96-BF62-40AE-A019-6E955217CF34}" srcOrd="0" destOrd="0" parTransId="{1C6E8106-5222-422B-8AE0-5345F412779B}" sibTransId="{1C1105DC-BF99-4B3C-B38A-E4878925128A}"/>
    <dgm:cxn modelId="{992102E8-CD67-4D9A-A49B-163419B3EBC7}" srcId="{81164E13-FB48-47E0-9345-8EFDE73148CB}" destId="{1C3331B5-1391-4F77-B442-5DD2C639C6ED}" srcOrd="3" destOrd="0" parTransId="{117BC2C4-CF0F-40DC-A926-1AE18E21F25B}" sibTransId="{5B9E7A90-14D0-46F7-A1E0-252C17958B22}"/>
    <dgm:cxn modelId="{23CA697F-A3AE-4F33-97D8-F62150D3EB46}" srcId="{81164E13-FB48-47E0-9345-8EFDE73148CB}" destId="{EBE5B4E9-CD02-4E16-A770-BEB27D094712}" srcOrd="4" destOrd="0" parTransId="{5142E9EA-3611-42A1-87B3-0C73391DD6CB}" sibTransId="{6544E507-8197-43F6-8C42-C0E80B622E61}"/>
    <dgm:cxn modelId="{DB053995-E4C2-478D-8D64-E587AC9842DC}" type="presParOf" srcId="{08A9605A-6338-43B0-B745-C2308DE7F4B5}" destId="{AA944730-0DBA-420F-8D5D-B8648C762C34}" srcOrd="0" destOrd="0" presId="urn:microsoft.com/office/officeart/2005/8/layout/list1"/>
    <dgm:cxn modelId="{31B8668D-BE85-432E-90A9-C711B5AA9EDD}" type="presParOf" srcId="{AA944730-0DBA-420F-8D5D-B8648C762C34}" destId="{71ED8F48-83E9-4C42-B342-744FB5F664DB}" srcOrd="0" destOrd="0" presId="urn:microsoft.com/office/officeart/2005/8/layout/list1"/>
    <dgm:cxn modelId="{5AB7E94D-164C-4FA3-BF47-D730447171DF}" type="presParOf" srcId="{AA944730-0DBA-420F-8D5D-B8648C762C34}" destId="{4ED46D1B-0FED-4AF5-9BF6-31AD4EA11C7A}" srcOrd="1" destOrd="0" presId="urn:microsoft.com/office/officeart/2005/8/layout/list1"/>
    <dgm:cxn modelId="{0A947D1F-E07A-4FCB-B928-E4F1F0F5D794}" type="presParOf" srcId="{08A9605A-6338-43B0-B745-C2308DE7F4B5}" destId="{C561AD85-5FB7-4A19-B57A-BBF7A9CC95A1}" srcOrd="1" destOrd="0" presId="urn:microsoft.com/office/officeart/2005/8/layout/list1"/>
    <dgm:cxn modelId="{72F964FF-C23F-491E-AA4F-36555FE1F3BD}" type="presParOf" srcId="{08A9605A-6338-43B0-B745-C2308DE7F4B5}" destId="{1B7792A2-3833-42B0-ADC5-F07BC8319672}" srcOrd="2" destOrd="0" presId="urn:microsoft.com/office/officeart/2005/8/layout/list1"/>
    <dgm:cxn modelId="{5986BF78-D8C0-40AF-B8C4-8BAB330BC4B4}" type="presParOf" srcId="{08A9605A-6338-43B0-B745-C2308DE7F4B5}" destId="{296E8C5F-FAAC-46CF-A3DD-64B0D9684EAB}" srcOrd="3" destOrd="0" presId="urn:microsoft.com/office/officeart/2005/8/layout/list1"/>
    <dgm:cxn modelId="{FB0D54D4-C603-4D7F-9C81-88D14BA9D80A}" type="presParOf" srcId="{08A9605A-6338-43B0-B745-C2308DE7F4B5}" destId="{E4F9E038-A88E-4DC8-AB0C-6CF89DB8F696}" srcOrd="4" destOrd="0" presId="urn:microsoft.com/office/officeart/2005/8/layout/list1"/>
    <dgm:cxn modelId="{75EE99D3-182B-4281-A8C5-E96FEA7F9573}" type="presParOf" srcId="{E4F9E038-A88E-4DC8-AB0C-6CF89DB8F696}" destId="{4ACE7021-0DB4-4952-B23A-AB185C5C274B}" srcOrd="0" destOrd="0" presId="urn:microsoft.com/office/officeart/2005/8/layout/list1"/>
    <dgm:cxn modelId="{7B5D1D3B-85B0-44D0-A79C-7319FB684BC6}" type="presParOf" srcId="{E4F9E038-A88E-4DC8-AB0C-6CF89DB8F696}" destId="{3723AF3A-876E-4B77-A455-792A0511E094}" srcOrd="1" destOrd="0" presId="urn:microsoft.com/office/officeart/2005/8/layout/list1"/>
    <dgm:cxn modelId="{211027E3-870C-4747-AB7B-02831FC34793}" type="presParOf" srcId="{08A9605A-6338-43B0-B745-C2308DE7F4B5}" destId="{75C1F0E6-78A4-4714-B4CD-051131A1194A}" srcOrd="5" destOrd="0" presId="urn:microsoft.com/office/officeart/2005/8/layout/list1"/>
    <dgm:cxn modelId="{0FFE7CDF-9DE8-4B6A-9891-BCDDE1A65FF9}" type="presParOf" srcId="{08A9605A-6338-43B0-B745-C2308DE7F4B5}" destId="{DC748A65-4135-4291-9DC6-B3F6B983093B}" srcOrd="6" destOrd="0" presId="urn:microsoft.com/office/officeart/2005/8/layout/list1"/>
    <dgm:cxn modelId="{62B51EB8-1B36-41B6-B754-EF3236705AAA}" type="presParOf" srcId="{08A9605A-6338-43B0-B745-C2308DE7F4B5}" destId="{0CF0E200-830D-4C2E-9731-BA0B115F71E8}" srcOrd="7" destOrd="0" presId="urn:microsoft.com/office/officeart/2005/8/layout/list1"/>
    <dgm:cxn modelId="{54D88EF8-1245-4D41-A973-61F98EFF59CB}" type="presParOf" srcId="{08A9605A-6338-43B0-B745-C2308DE7F4B5}" destId="{64D42EF0-609C-454E-832E-416261E8A5B7}" srcOrd="8" destOrd="0" presId="urn:microsoft.com/office/officeart/2005/8/layout/list1"/>
    <dgm:cxn modelId="{8952B82A-C998-42AE-B942-1DA8323AC8EA}" type="presParOf" srcId="{64D42EF0-609C-454E-832E-416261E8A5B7}" destId="{EF69EEDE-B9D1-4D85-BCB7-CC25BEBE2774}" srcOrd="0" destOrd="0" presId="urn:microsoft.com/office/officeart/2005/8/layout/list1"/>
    <dgm:cxn modelId="{D4415D7D-56F8-4A17-BFC5-1D966A09FBA5}" type="presParOf" srcId="{64D42EF0-609C-454E-832E-416261E8A5B7}" destId="{6CCB42B5-6397-4B14-AABF-FEB364EE2466}" srcOrd="1" destOrd="0" presId="urn:microsoft.com/office/officeart/2005/8/layout/list1"/>
    <dgm:cxn modelId="{2AB4E9A5-DA71-4AA8-B39C-E951E8EC1072}" type="presParOf" srcId="{08A9605A-6338-43B0-B745-C2308DE7F4B5}" destId="{C32F08BB-4EB5-4454-97B0-9F12F0EC9C5D}" srcOrd="9" destOrd="0" presId="urn:microsoft.com/office/officeart/2005/8/layout/list1"/>
    <dgm:cxn modelId="{DD1259BF-BBBF-4CD6-B417-3EC1F42A27E9}" type="presParOf" srcId="{08A9605A-6338-43B0-B745-C2308DE7F4B5}" destId="{F681152D-3DD5-49E0-99DC-DD446391163B}" srcOrd="10" destOrd="0" presId="urn:microsoft.com/office/officeart/2005/8/layout/list1"/>
    <dgm:cxn modelId="{4E0D776A-36D6-480E-A52E-9A0E923A140B}" type="presParOf" srcId="{08A9605A-6338-43B0-B745-C2308DE7F4B5}" destId="{FE089D79-601A-4210-BE4C-BEA3B8BF2944}" srcOrd="11" destOrd="0" presId="urn:microsoft.com/office/officeart/2005/8/layout/list1"/>
    <dgm:cxn modelId="{9069E677-C025-475C-8813-132685C465C1}" type="presParOf" srcId="{08A9605A-6338-43B0-B745-C2308DE7F4B5}" destId="{D1490A1B-3106-4DF4-AE67-914F45CB35F5}" srcOrd="12" destOrd="0" presId="urn:microsoft.com/office/officeart/2005/8/layout/list1"/>
    <dgm:cxn modelId="{26C553C4-0FD2-409F-B552-CFE1E15A8093}" type="presParOf" srcId="{D1490A1B-3106-4DF4-AE67-914F45CB35F5}" destId="{C60E93AB-E3E4-44BC-A242-E6EB0A548B1A}" srcOrd="0" destOrd="0" presId="urn:microsoft.com/office/officeart/2005/8/layout/list1"/>
    <dgm:cxn modelId="{BF9C151C-97D7-4471-BBEF-B2DD8B4DA0D6}" type="presParOf" srcId="{D1490A1B-3106-4DF4-AE67-914F45CB35F5}" destId="{B4507651-611E-4AD2-A920-4AAE95D4C24F}" srcOrd="1" destOrd="0" presId="urn:microsoft.com/office/officeart/2005/8/layout/list1"/>
    <dgm:cxn modelId="{463A1A70-18A5-4BB3-9A8B-2B2F761C4A3F}" type="presParOf" srcId="{08A9605A-6338-43B0-B745-C2308DE7F4B5}" destId="{FEA1C67D-34A4-48C6-A37E-D19FDE489987}" srcOrd="13" destOrd="0" presId="urn:microsoft.com/office/officeart/2005/8/layout/list1"/>
    <dgm:cxn modelId="{E4D105B6-B1E8-4C2E-ACD4-847A9C95BD78}" type="presParOf" srcId="{08A9605A-6338-43B0-B745-C2308DE7F4B5}" destId="{5E4B4116-2B3B-4093-81E5-289EDFF8F98B}" srcOrd="14" destOrd="0" presId="urn:microsoft.com/office/officeart/2005/8/layout/list1"/>
    <dgm:cxn modelId="{ACF14921-8295-4D4B-B3E0-0304A2748AE2}" type="presParOf" srcId="{08A9605A-6338-43B0-B745-C2308DE7F4B5}" destId="{6B0DA746-C5BC-4B4E-83E0-101D92B01ABD}" srcOrd="15" destOrd="0" presId="urn:microsoft.com/office/officeart/2005/8/layout/list1"/>
    <dgm:cxn modelId="{D5029AB3-5FDE-41F9-856D-A2D25924F614}" type="presParOf" srcId="{08A9605A-6338-43B0-B745-C2308DE7F4B5}" destId="{0FB31F82-32A6-42C5-8D5F-4D1D29D6E14A}" srcOrd="16" destOrd="0" presId="urn:microsoft.com/office/officeart/2005/8/layout/list1"/>
    <dgm:cxn modelId="{27C5A3ED-673F-4449-8886-966FCBC575FE}" type="presParOf" srcId="{0FB31F82-32A6-42C5-8D5F-4D1D29D6E14A}" destId="{07291008-A9C0-4A01-970F-06C0CC429787}" srcOrd="0" destOrd="0" presId="urn:microsoft.com/office/officeart/2005/8/layout/list1"/>
    <dgm:cxn modelId="{ED990AAD-490B-404F-BBEA-90157848E0F9}" type="presParOf" srcId="{0FB31F82-32A6-42C5-8D5F-4D1D29D6E14A}" destId="{D14AEE12-509B-4866-AAC9-43D8F8028CDA}" srcOrd="1" destOrd="0" presId="urn:microsoft.com/office/officeart/2005/8/layout/list1"/>
    <dgm:cxn modelId="{A9752C82-6EA5-4F21-ACB5-1F6587393857}" type="presParOf" srcId="{08A9605A-6338-43B0-B745-C2308DE7F4B5}" destId="{80F2BE2D-6B63-4B4A-9E3D-FBF734C727FF}" srcOrd="17" destOrd="0" presId="urn:microsoft.com/office/officeart/2005/8/layout/list1"/>
    <dgm:cxn modelId="{2C19C0F9-3C01-491B-ABB3-3AEB7956CBBF}" type="presParOf" srcId="{08A9605A-6338-43B0-B745-C2308DE7F4B5}" destId="{0E017F6F-A84D-4A2E-838D-BEDBADDBD7AD}" srcOrd="18" destOrd="0" presId="urn:microsoft.com/office/officeart/2005/8/layout/list1"/>
    <dgm:cxn modelId="{9A54FE13-FFE9-461E-9E8B-8068DFE6984F}" type="presParOf" srcId="{08A9605A-6338-43B0-B745-C2308DE7F4B5}" destId="{5A14D232-54B7-47A5-BCFF-B175E70381CC}" srcOrd="19" destOrd="0" presId="urn:microsoft.com/office/officeart/2005/8/layout/list1"/>
    <dgm:cxn modelId="{B230EE1A-8DC5-4B32-A752-8171EDE17C64}" type="presParOf" srcId="{08A9605A-6338-43B0-B745-C2308DE7F4B5}" destId="{A1A16734-B83F-4E42-A527-728570530DF8}" srcOrd="20" destOrd="0" presId="urn:microsoft.com/office/officeart/2005/8/layout/list1"/>
    <dgm:cxn modelId="{26A563B3-09F2-4B5F-8D5A-0AF7783C23AE}" type="presParOf" srcId="{A1A16734-B83F-4E42-A527-728570530DF8}" destId="{06F6DA52-8110-4BCA-BA10-308380F42FAF}" srcOrd="0" destOrd="0" presId="urn:microsoft.com/office/officeart/2005/8/layout/list1"/>
    <dgm:cxn modelId="{08AFE9EA-3E82-4970-A3BC-B5F12B463076}" type="presParOf" srcId="{A1A16734-B83F-4E42-A527-728570530DF8}" destId="{D39EF3A1-24F5-4E87-A01A-635DD8C17C3F}" srcOrd="1" destOrd="0" presId="urn:microsoft.com/office/officeart/2005/8/layout/list1"/>
    <dgm:cxn modelId="{32740E22-0E21-483A-807D-39DE880A906C}" type="presParOf" srcId="{08A9605A-6338-43B0-B745-C2308DE7F4B5}" destId="{FB2A0FA5-86D3-4412-91C0-C9D35CFE63F6}" srcOrd="21" destOrd="0" presId="urn:microsoft.com/office/officeart/2005/8/layout/list1"/>
    <dgm:cxn modelId="{B4229DDA-81DB-499D-924D-13F4BF2C009A}" type="presParOf" srcId="{08A9605A-6338-43B0-B745-C2308DE7F4B5}" destId="{4D3660F1-6C2A-473B-95E6-13C910EF647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0564F99-AEDD-4A43-9622-D1C038652C22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ru-RU" sz="14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</a:t>
          </a:r>
          <a:r>
            <a:rPr lang="ru-RU" sz="1400" b="1" i="0" u="sng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САМОЙ ДОВЕРЕННОСТИ </a:t>
          </a:r>
          <a:r>
            <a:rPr lang="ru-RU" sz="14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СОДЕРЖИТСЯ УКАЗАНИЕ     НА ТО, ЧТО ПОЛНОМОЧИЯ ПО ДОВЕРЕННОСТИ МОГУТ БЫТЬ ПЕРЕДАНЫ ДРУГОМУ ЛИЦУ</a:t>
          </a:r>
        </a:p>
      </dgm:t>
    </dgm:pt>
    <dgm:pt modelId="{F502F31A-62B0-4253-B34A-FFBD1E4FEA78}" type="parTrans" cxnId="{1EF64FD0-348D-4550-B56A-0C597CA70D38}">
      <dgm:prSet/>
      <dgm:spPr/>
      <dgm:t>
        <a:bodyPr/>
        <a:lstStyle/>
        <a:p>
          <a:endParaRPr lang="ru-RU"/>
        </a:p>
      </dgm:t>
    </dgm:pt>
    <dgm:pt modelId="{1A76F3B9-A83D-46C6-8B26-20B5F46EE61D}" type="sibTrans" cxnId="{1EF64FD0-348D-4550-B56A-0C597CA70D38}">
      <dgm:prSet/>
      <dgm:spPr/>
      <dgm:t>
        <a:bodyPr/>
        <a:lstStyle/>
        <a:p>
          <a:endParaRPr lang="ru-RU"/>
        </a:p>
      </dgm:t>
    </dgm:pt>
    <dgm:pt modelId="{C05530E7-42FC-4C8E-B864-878E032F3EB2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ПРЕДСТАВИТЕЛЬ </a:t>
          </a:r>
          <a:r>
            <a:rPr lang="ru-RU" sz="1400" b="1" i="0" u="sng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ВЫНУЖДЕН К ПЕРЕДАЧЕ ПОЛНОМОЧИЙ</a:t>
          </a:r>
          <a:r>
            <a:rPr lang="ru-RU" sz="14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ПО ДОВЕРЕННОСТИ  СИЛОЮ ОБСТОЯТЕЛЬСТВ ДЛЯ ОХРАНЫ ИНТЕРЕСОВ ВЫДАВШЕГО ДОВЕРЕННОСТЬ ЛИЦА, И ДОВЕРЕННОСТЬЮ ПРЯМО                            НЕ ЗАПРЕЩАНО ПЕРЕДОВЕРИЕ                           (п. 1 ст. 187 ГК РФ)</a:t>
          </a:r>
        </a:p>
      </dgm:t>
    </dgm:pt>
    <dgm:pt modelId="{A2002329-4A35-44CE-896E-4919A4EF22AD}" type="parTrans" cxnId="{79A19C57-7666-453E-B1C1-18EC0F912D65}">
      <dgm:prSet/>
      <dgm:spPr/>
      <dgm:t>
        <a:bodyPr/>
        <a:lstStyle/>
        <a:p>
          <a:endParaRPr lang="ru-RU"/>
        </a:p>
      </dgm:t>
    </dgm:pt>
    <dgm:pt modelId="{E4FBDAA5-85A6-499C-8D8E-0CD982BEC938}" type="sibTrans" cxnId="{79A19C57-7666-453E-B1C1-18EC0F912D65}">
      <dgm:prSet/>
      <dgm:spPr/>
      <dgm:t>
        <a:bodyPr/>
        <a:lstStyle/>
        <a:p>
          <a:endParaRPr lang="ru-RU"/>
        </a:p>
      </dgm:t>
    </dgm:pt>
    <dgm:pt modelId="{5E6C4941-6C33-4D59-897E-292F58944744}">
      <dgm:prSet custT="1"/>
      <dgm:spPr/>
      <dgm:t>
        <a:bodyPr/>
        <a:lstStyle/>
        <a:p>
          <a:pPr>
            <a:lnSpc>
              <a:spcPts val="1400"/>
            </a:lnSpc>
          </a:pPr>
          <a:r>
            <a:rPr lang="ru-RU" sz="14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МОЖЕТ БЫТЬ ПРЕДУСМОТРЕНА ПЕРЕДАЧА КАК ВСЕХ ПОЛНОМОЧИЙ, УКАЗАННЫХ В ОСНОВНОЙ ДОВЕРЕННОСТИ, ТАК И ОТДЕЛЬНЫХ ПОЛНОМОЧИЙ</a:t>
          </a:r>
        </a:p>
      </dgm:t>
    </dgm:pt>
    <dgm:pt modelId="{2D4BDB3D-CE49-46A0-A82D-9C0594DAD5BF}" type="parTrans" cxnId="{928A247E-4621-4212-B526-065EEA0C9B53}">
      <dgm:prSet/>
      <dgm:spPr/>
      <dgm:t>
        <a:bodyPr/>
        <a:lstStyle/>
        <a:p>
          <a:endParaRPr lang="ru-RU"/>
        </a:p>
      </dgm:t>
    </dgm:pt>
    <dgm:pt modelId="{4597D35A-9612-42DE-9E47-AF4A33FEEFD2}" type="sibTrans" cxnId="{928A247E-4621-4212-B526-065EEA0C9B53}">
      <dgm:prSet/>
      <dgm:spPr/>
      <dgm:t>
        <a:bodyPr/>
        <a:lstStyle/>
        <a:p>
          <a:endParaRPr lang="ru-RU"/>
        </a:p>
      </dgm:t>
    </dgm:pt>
    <dgm:pt modelId="{AD784B33-8502-4BB7-966D-A18762116A53}">
      <dgm:prSet custT="1"/>
      <dgm:spPr/>
      <dgm:t>
        <a:bodyPr/>
        <a:lstStyle/>
        <a:p>
          <a:pPr>
            <a:lnSpc>
              <a:spcPts val="2100"/>
            </a:lnSpc>
          </a:pPr>
          <a:r>
            <a:rPr lang="ru-RU" sz="1800" b="1" i="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ОСНОВАНИЯ ПЕРЕДОВЕРИЯ</a:t>
          </a:r>
        </a:p>
      </dgm:t>
    </dgm:pt>
    <dgm:pt modelId="{16D01CAE-929C-4065-BF5C-756B6BC77B22}" type="parTrans" cxnId="{3BCEF381-B77F-4C3F-B388-5187AC5AF9BE}">
      <dgm:prSet/>
      <dgm:spPr/>
      <dgm:t>
        <a:bodyPr/>
        <a:lstStyle/>
        <a:p>
          <a:endParaRPr lang="ru-RU"/>
        </a:p>
      </dgm:t>
    </dgm:pt>
    <dgm:pt modelId="{49DBB499-EDB1-4B43-924A-8A4A702846E8}" type="sibTrans" cxnId="{3BCEF381-B77F-4C3F-B388-5187AC5AF9BE}">
      <dgm:prSet/>
      <dgm:spPr/>
      <dgm:t>
        <a:bodyPr/>
        <a:lstStyle/>
        <a:p>
          <a:endParaRPr lang="ru-RU"/>
        </a:p>
      </dgm:t>
    </dgm:pt>
    <dgm:pt modelId="{6657CFDD-ED6C-46A5-8F37-F13FC9895213}" type="pres">
      <dgm:prSet presAssocID="{81164E13-FB48-47E0-9345-8EFDE73148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049D55-ADD0-4A21-B2A0-74E483CDC478}" type="pres">
      <dgm:prSet presAssocID="{AD784B33-8502-4BB7-966D-A18762116A5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AD8AE0-4616-4B1C-AF31-E1F95C568916}" type="pres">
      <dgm:prSet presAssocID="{AD784B33-8502-4BB7-966D-A18762116A53}" presName="rootComposite1" presStyleCnt="0"/>
      <dgm:spPr/>
      <dgm:t>
        <a:bodyPr/>
        <a:lstStyle/>
        <a:p>
          <a:endParaRPr lang="ru-RU"/>
        </a:p>
      </dgm:t>
    </dgm:pt>
    <dgm:pt modelId="{4CB7C760-5498-4302-B135-F8980CFCBF26}" type="pres">
      <dgm:prSet presAssocID="{AD784B33-8502-4BB7-966D-A18762116A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C0D73-E52C-4611-8D6D-90FB6EC12767}" type="pres">
      <dgm:prSet presAssocID="{AD784B33-8502-4BB7-966D-A18762116A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4FC980D-7AB6-4FDD-9101-C127A73736E7}" type="pres">
      <dgm:prSet presAssocID="{AD784B33-8502-4BB7-966D-A18762116A53}" presName="hierChild2" presStyleCnt="0"/>
      <dgm:spPr/>
      <dgm:t>
        <a:bodyPr/>
        <a:lstStyle/>
        <a:p>
          <a:endParaRPr lang="ru-RU"/>
        </a:p>
      </dgm:t>
    </dgm:pt>
    <dgm:pt modelId="{B2924A40-C571-40B9-9EF0-2DD06689FB19}" type="pres">
      <dgm:prSet presAssocID="{F502F31A-62B0-4253-B34A-FFBD1E4FEA7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7E4E0C1-A114-4B46-8671-75650E587B18}" type="pres">
      <dgm:prSet presAssocID="{B0564F99-AEDD-4A43-9622-D1C038652C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4F1A40A-2E55-4DC8-BED1-81AB8F8150B1}" type="pres">
      <dgm:prSet presAssocID="{B0564F99-AEDD-4A43-9622-D1C038652C22}" presName="rootComposite" presStyleCnt="0"/>
      <dgm:spPr/>
      <dgm:t>
        <a:bodyPr/>
        <a:lstStyle/>
        <a:p>
          <a:endParaRPr lang="ru-RU"/>
        </a:p>
      </dgm:t>
    </dgm:pt>
    <dgm:pt modelId="{39880696-5F04-48CB-A916-7499814626CE}" type="pres">
      <dgm:prSet presAssocID="{B0564F99-AEDD-4A43-9622-D1C038652C22}" presName="rootText" presStyleLbl="node2" presStyleIdx="0" presStyleCnt="2" custScaleX="107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92D520-D964-41A8-A631-D467F24F8A88}" type="pres">
      <dgm:prSet presAssocID="{B0564F99-AEDD-4A43-9622-D1C038652C22}" presName="rootConnector" presStyleLbl="node2" presStyleIdx="0" presStyleCnt="2"/>
      <dgm:spPr/>
      <dgm:t>
        <a:bodyPr/>
        <a:lstStyle/>
        <a:p>
          <a:endParaRPr lang="ru-RU"/>
        </a:p>
      </dgm:t>
    </dgm:pt>
    <dgm:pt modelId="{E880BAE8-14B0-4025-9061-05DD3CDBA8D2}" type="pres">
      <dgm:prSet presAssocID="{B0564F99-AEDD-4A43-9622-D1C038652C22}" presName="hierChild4" presStyleCnt="0"/>
      <dgm:spPr/>
      <dgm:t>
        <a:bodyPr/>
        <a:lstStyle/>
        <a:p>
          <a:endParaRPr lang="ru-RU"/>
        </a:p>
      </dgm:t>
    </dgm:pt>
    <dgm:pt modelId="{3EC5A641-8C1A-463E-B467-2F69EE9174E8}" type="pres">
      <dgm:prSet presAssocID="{2D4BDB3D-CE49-46A0-A82D-9C0594DAD5BF}" presName="Name37" presStyleLbl="parChTrans1D3" presStyleIdx="0" presStyleCnt="1"/>
      <dgm:spPr/>
      <dgm:t>
        <a:bodyPr/>
        <a:lstStyle/>
        <a:p>
          <a:endParaRPr lang="ru-RU"/>
        </a:p>
      </dgm:t>
    </dgm:pt>
    <dgm:pt modelId="{2B8EBD2D-AF82-4CC7-93E2-EE0250E47FAF}" type="pres">
      <dgm:prSet presAssocID="{5E6C4941-6C33-4D59-897E-292F5894474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CF5F9C-7595-485C-9C83-D16D758CC056}" type="pres">
      <dgm:prSet presAssocID="{5E6C4941-6C33-4D59-897E-292F58944744}" presName="rootComposite" presStyleCnt="0"/>
      <dgm:spPr/>
      <dgm:t>
        <a:bodyPr/>
        <a:lstStyle/>
        <a:p>
          <a:endParaRPr lang="ru-RU"/>
        </a:p>
      </dgm:t>
    </dgm:pt>
    <dgm:pt modelId="{74641846-0623-4F5A-988A-B1493DD68D6D}" type="pres">
      <dgm:prSet presAssocID="{5E6C4941-6C33-4D59-897E-292F58944744}" presName="rootText" presStyleLbl="node3" presStyleIdx="0" presStyleCnt="1" custScaleX="11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5BAA0-7AA1-4B12-B728-9EABC87AFB6E}" type="pres">
      <dgm:prSet presAssocID="{5E6C4941-6C33-4D59-897E-292F58944744}" presName="rootConnector" presStyleLbl="node3" presStyleIdx="0" presStyleCnt="1"/>
      <dgm:spPr/>
      <dgm:t>
        <a:bodyPr/>
        <a:lstStyle/>
        <a:p>
          <a:endParaRPr lang="ru-RU"/>
        </a:p>
      </dgm:t>
    </dgm:pt>
    <dgm:pt modelId="{184AAEE8-8BA9-4D22-ADFD-A3AE270761A6}" type="pres">
      <dgm:prSet presAssocID="{5E6C4941-6C33-4D59-897E-292F58944744}" presName="hierChild4" presStyleCnt="0"/>
      <dgm:spPr/>
      <dgm:t>
        <a:bodyPr/>
        <a:lstStyle/>
        <a:p>
          <a:endParaRPr lang="ru-RU"/>
        </a:p>
      </dgm:t>
    </dgm:pt>
    <dgm:pt modelId="{B8549208-B428-46DF-9E05-FFD9517D5750}" type="pres">
      <dgm:prSet presAssocID="{5E6C4941-6C33-4D59-897E-292F58944744}" presName="hierChild5" presStyleCnt="0"/>
      <dgm:spPr/>
      <dgm:t>
        <a:bodyPr/>
        <a:lstStyle/>
        <a:p>
          <a:endParaRPr lang="ru-RU"/>
        </a:p>
      </dgm:t>
    </dgm:pt>
    <dgm:pt modelId="{FDEE2BA3-8C91-4B91-9EBC-7104BBE91FD2}" type="pres">
      <dgm:prSet presAssocID="{B0564F99-AEDD-4A43-9622-D1C038652C22}" presName="hierChild5" presStyleCnt="0"/>
      <dgm:spPr/>
      <dgm:t>
        <a:bodyPr/>
        <a:lstStyle/>
        <a:p>
          <a:endParaRPr lang="ru-RU"/>
        </a:p>
      </dgm:t>
    </dgm:pt>
    <dgm:pt modelId="{F5986C0F-3328-4D85-8467-21A79DEA1784}" type="pres">
      <dgm:prSet presAssocID="{A2002329-4A35-44CE-896E-4919A4EF22A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C43D848-A9F1-4F40-B4B7-68983301310B}" type="pres">
      <dgm:prSet presAssocID="{C05530E7-42FC-4C8E-B864-878E032F3EB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4BD188E-60FE-4D8B-BE08-D083A7C674AF}" type="pres">
      <dgm:prSet presAssocID="{C05530E7-42FC-4C8E-B864-878E032F3EB2}" presName="rootComposite" presStyleCnt="0"/>
      <dgm:spPr/>
      <dgm:t>
        <a:bodyPr/>
        <a:lstStyle/>
        <a:p>
          <a:endParaRPr lang="ru-RU"/>
        </a:p>
      </dgm:t>
    </dgm:pt>
    <dgm:pt modelId="{910F92CD-ABA3-48D3-A2C8-9BC56F50817B}" type="pres">
      <dgm:prSet presAssocID="{C05530E7-42FC-4C8E-B864-878E032F3EB2}" presName="rootText" presStyleLbl="node2" presStyleIdx="1" presStyleCnt="2" custScaleX="154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6298C-8EB1-4269-BEE5-D4560DBF1EC9}" type="pres">
      <dgm:prSet presAssocID="{C05530E7-42FC-4C8E-B864-878E032F3EB2}" presName="rootConnector" presStyleLbl="node2" presStyleIdx="1" presStyleCnt="2"/>
      <dgm:spPr/>
      <dgm:t>
        <a:bodyPr/>
        <a:lstStyle/>
        <a:p>
          <a:endParaRPr lang="ru-RU"/>
        </a:p>
      </dgm:t>
    </dgm:pt>
    <dgm:pt modelId="{81107391-A3B9-4049-9314-7846CBDC66D9}" type="pres">
      <dgm:prSet presAssocID="{C05530E7-42FC-4C8E-B864-878E032F3EB2}" presName="hierChild4" presStyleCnt="0"/>
      <dgm:spPr/>
      <dgm:t>
        <a:bodyPr/>
        <a:lstStyle/>
        <a:p>
          <a:endParaRPr lang="ru-RU"/>
        </a:p>
      </dgm:t>
    </dgm:pt>
    <dgm:pt modelId="{637088BE-B876-4DFC-B02E-492BAF058AFE}" type="pres">
      <dgm:prSet presAssocID="{C05530E7-42FC-4C8E-B864-878E032F3EB2}" presName="hierChild5" presStyleCnt="0"/>
      <dgm:spPr/>
      <dgm:t>
        <a:bodyPr/>
        <a:lstStyle/>
        <a:p>
          <a:endParaRPr lang="ru-RU"/>
        </a:p>
      </dgm:t>
    </dgm:pt>
    <dgm:pt modelId="{2CC3E9D6-2186-4201-A7EB-BBB3210D4208}" type="pres">
      <dgm:prSet presAssocID="{AD784B33-8502-4BB7-966D-A18762116A53}" presName="hierChild3" presStyleCnt="0"/>
      <dgm:spPr/>
      <dgm:t>
        <a:bodyPr/>
        <a:lstStyle/>
        <a:p>
          <a:endParaRPr lang="ru-RU"/>
        </a:p>
      </dgm:t>
    </dgm:pt>
  </dgm:ptLst>
  <dgm:cxnLst>
    <dgm:cxn modelId="{27D00D69-7A3F-4ABA-8578-8CAFD74BE270}" type="presOf" srcId="{C05530E7-42FC-4C8E-B864-878E032F3EB2}" destId="{9EC6298C-8EB1-4269-BEE5-D4560DBF1EC9}" srcOrd="1" destOrd="0" presId="urn:microsoft.com/office/officeart/2005/8/layout/orgChart1"/>
    <dgm:cxn modelId="{A19E4126-5A55-4815-978C-721B3A2CDF5A}" type="presOf" srcId="{B0564F99-AEDD-4A43-9622-D1C038652C22}" destId="{39880696-5F04-48CB-A916-7499814626CE}" srcOrd="0" destOrd="0" presId="urn:microsoft.com/office/officeart/2005/8/layout/orgChart1"/>
    <dgm:cxn modelId="{A764FC86-8BCE-421D-8AB9-9E3BD9AE9A0D}" type="presOf" srcId="{F502F31A-62B0-4253-B34A-FFBD1E4FEA78}" destId="{B2924A40-C571-40B9-9EF0-2DD06689FB19}" srcOrd="0" destOrd="0" presId="urn:microsoft.com/office/officeart/2005/8/layout/orgChart1"/>
    <dgm:cxn modelId="{23A898AD-AB42-43DD-A132-8B00A960D7FF}" type="presOf" srcId="{5E6C4941-6C33-4D59-897E-292F58944744}" destId="{74641846-0623-4F5A-988A-B1493DD68D6D}" srcOrd="0" destOrd="0" presId="urn:microsoft.com/office/officeart/2005/8/layout/orgChart1"/>
    <dgm:cxn modelId="{E25203EF-14EE-423B-9466-3CA4455602C1}" type="presOf" srcId="{81164E13-FB48-47E0-9345-8EFDE73148CB}" destId="{6657CFDD-ED6C-46A5-8F37-F13FC9895213}" srcOrd="0" destOrd="0" presId="urn:microsoft.com/office/officeart/2005/8/layout/orgChart1"/>
    <dgm:cxn modelId="{A6918AD7-64C3-4E16-BC8B-FA93A6C460F3}" type="presOf" srcId="{A2002329-4A35-44CE-896E-4919A4EF22AD}" destId="{F5986C0F-3328-4D85-8467-21A79DEA1784}" srcOrd="0" destOrd="0" presId="urn:microsoft.com/office/officeart/2005/8/layout/orgChart1"/>
    <dgm:cxn modelId="{79A19C57-7666-453E-B1C1-18EC0F912D65}" srcId="{AD784B33-8502-4BB7-966D-A18762116A53}" destId="{C05530E7-42FC-4C8E-B864-878E032F3EB2}" srcOrd="1" destOrd="0" parTransId="{A2002329-4A35-44CE-896E-4919A4EF22AD}" sibTransId="{E4FBDAA5-85A6-499C-8D8E-0CD982BEC938}"/>
    <dgm:cxn modelId="{804CF630-54EB-4585-BCC8-D280C00231D6}" type="presOf" srcId="{2D4BDB3D-CE49-46A0-A82D-9C0594DAD5BF}" destId="{3EC5A641-8C1A-463E-B467-2F69EE9174E8}" srcOrd="0" destOrd="0" presId="urn:microsoft.com/office/officeart/2005/8/layout/orgChart1"/>
    <dgm:cxn modelId="{70273DF6-D654-4134-BFEC-2541B7B0B66D}" type="presOf" srcId="{AD784B33-8502-4BB7-966D-A18762116A53}" destId="{3A7C0D73-E52C-4611-8D6D-90FB6EC12767}" srcOrd="1" destOrd="0" presId="urn:microsoft.com/office/officeart/2005/8/layout/orgChart1"/>
    <dgm:cxn modelId="{4588D716-7F47-4E09-832D-4C783E798B7E}" type="presOf" srcId="{B0564F99-AEDD-4A43-9622-D1C038652C22}" destId="{8192D520-D964-41A8-A631-D467F24F8A88}" srcOrd="1" destOrd="0" presId="urn:microsoft.com/office/officeart/2005/8/layout/orgChart1"/>
    <dgm:cxn modelId="{EAD051BD-E464-4C4C-9D9D-AEC248D39D5A}" type="presOf" srcId="{5E6C4941-6C33-4D59-897E-292F58944744}" destId="{B205BAA0-7AA1-4B12-B728-9EABC87AFB6E}" srcOrd="1" destOrd="0" presId="urn:microsoft.com/office/officeart/2005/8/layout/orgChart1"/>
    <dgm:cxn modelId="{1EF64FD0-348D-4550-B56A-0C597CA70D38}" srcId="{AD784B33-8502-4BB7-966D-A18762116A53}" destId="{B0564F99-AEDD-4A43-9622-D1C038652C22}" srcOrd="0" destOrd="0" parTransId="{F502F31A-62B0-4253-B34A-FFBD1E4FEA78}" sibTransId="{1A76F3B9-A83D-46C6-8B26-20B5F46EE61D}"/>
    <dgm:cxn modelId="{928A247E-4621-4212-B526-065EEA0C9B53}" srcId="{B0564F99-AEDD-4A43-9622-D1C038652C22}" destId="{5E6C4941-6C33-4D59-897E-292F58944744}" srcOrd="0" destOrd="0" parTransId="{2D4BDB3D-CE49-46A0-A82D-9C0594DAD5BF}" sibTransId="{4597D35A-9612-42DE-9E47-AF4A33FEEFD2}"/>
    <dgm:cxn modelId="{C8A419A4-BD1D-4275-826C-6ACBD08D1D11}" type="presOf" srcId="{C05530E7-42FC-4C8E-B864-878E032F3EB2}" destId="{910F92CD-ABA3-48D3-A2C8-9BC56F50817B}" srcOrd="0" destOrd="0" presId="urn:microsoft.com/office/officeart/2005/8/layout/orgChart1"/>
    <dgm:cxn modelId="{E88C8890-A97E-4F77-9653-BDC00593487E}" type="presOf" srcId="{AD784B33-8502-4BB7-966D-A18762116A53}" destId="{4CB7C760-5498-4302-B135-F8980CFCBF26}" srcOrd="0" destOrd="0" presId="urn:microsoft.com/office/officeart/2005/8/layout/orgChart1"/>
    <dgm:cxn modelId="{3BCEF381-B77F-4C3F-B388-5187AC5AF9BE}" srcId="{81164E13-FB48-47E0-9345-8EFDE73148CB}" destId="{AD784B33-8502-4BB7-966D-A18762116A53}" srcOrd="0" destOrd="0" parTransId="{16D01CAE-929C-4065-BF5C-756B6BC77B22}" sibTransId="{49DBB499-EDB1-4B43-924A-8A4A702846E8}"/>
    <dgm:cxn modelId="{068B4181-F4E6-4839-BBC1-B4DE69046123}" type="presParOf" srcId="{6657CFDD-ED6C-46A5-8F37-F13FC9895213}" destId="{E4049D55-ADD0-4A21-B2A0-74E483CDC478}" srcOrd="0" destOrd="0" presId="urn:microsoft.com/office/officeart/2005/8/layout/orgChart1"/>
    <dgm:cxn modelId="{8239552B-7C5D-46DD-9BD3-3BAB8571B18F}" type="presParOf" srcId="{E4049D55-ADD0-4A21-B2A0-74E483CDC478}" destId="{40AD8AE0-4616-4B1C-AF31-E1F95C568916}" srcOrd="0" destOrd="0" presId="urn:microsoft.com/office/officeart/2005/8/layout/orgChart1"/>
    <dgm:cxn modelId="{0C947F1D-1DF3-4D67-9EB8-FA6EBC5000FD}" type="presParOf" srcId="{40AD8AE0-4616-4B1C-AF31-E1F95C568916}" destId="{4CB7C760-5498-4302-B135-F8980CFCBF26}" srcOrd="0" destOrd="0" presId="urn:microsoft.com/office/officeart/2005/8/layout/orgChart1"/>
    <dgm:cxn modelId="{021D6B7D-F0A1-4C32-8853-2170438D5A8B}" type="presParOf" srcId="{40AD8AE0-4616-4B1C-AF31-E1F95C568916}" destId="{3A7C0D73-E52C-4611-8D6D-90FB6EC12767}" srcOrd="1" destOrd="0" presId="urn:microsoft.com/office/officeart/2005/8/layout/orgChart1"/>
    <dgm:cxn modelId="{701BC047-78A4-4FE0-975C-CDEE8B0229E0}" type="presParOf" srcId="{E4049D55-ADD0-4A21-B2A0-74E483CDC478}" destId="{74FC980D-7AB6-4FDD-9101-C127A73736E7}" srcOrd="1" destOrd="0" presId="urn:microsoft.com/office/officeart/2005/8/layout/orgChart1"/>
    <dgm:cxn modelId="{4147102D-EF1A-44F2-83DD-FFC5CEC4047D}" type="presParOf" srcId="{74FC980D-7AB6-4FDD-9101-C127A73736E7}" destId="{B2924A40-C571-40B9-9EF0-2DD06689FB19}" srcOrd="0" destOrd="0" presId="urn:microsoft.com/office/officeart/2005/8/layout/orgChart1"/>
    <dgm:cxn modelId="{3F57BBCE-EA94-44A9-8A65-E9DFDE1D0330}" type="presParOf" srcId="{74FC980D-7AB6-4FDD-9101-C127A73736E7}" destId="{B7E4E0C1-A114-4B46-8671-75650E587B18}" srcOrd="1" destOrd="0" presId="urn:microsoft.com/office/officeart/2005/8/layout/orgChart1"/>
    <dgm:cxn modelId="{A6935AD6-9117-4F59-B7E6-6F2C1E0452CD}" type="presParOf" srcId="{B7E4E0C1-A114-4B46-8671-75650E587B18}" destId="{F4F1A40A-2E55-4DC8-BED1-81AB8F8150B1}" srcOrd="0" destOrd="0" presId="urn:microsoft.com/office/officeart/2005/8/layout/orgChart1"/>
    <dgm:cxn modelId="{6BE71355-056D-4470-8BE8-F3A8D1E05FCE}" type="presParOf" srcId="{F4F1A40A-2E55-4DC8-BED1-81AB8F8150B1}" destId="{39880696-5F04-48CB-A916-7499814626CE}" srcOrd="0" destOrd="0" presId="urn:microsoft.com/office/officeart/2005/8/layout/orgChart1"/>
    <dgm:cxn modelId="{4FCA26E4-84B0-4773-926A-CF3A2CE9EDCC}" type="presParOf" srcId="{F4F1A40A-2E55-4DC8-BED1-81AB8F8150B1}" destId="{8192D520-D964-41A8-A631-D467F24F8A88}" srcOrd="1" destOrd="0" presId="urn:microsoft.com/office/officeart/2005/8/layout/orgChart1"/>
    <dgm:cxn modelId="{4753AFA3-264A-4F62-A1CC-601DFD475906}" type="presParOf" srcId="{B7E4E0C1-A114-4B46-8671-75650E587B18}" destId="{E880BAE8-14B0-4025-9061-05DD3CDBA8D2}" srcOrd="1" destOrd="0" presId="urn:microsoft.com/office/officeart/2005/8/layout/orgChart1"/>
    <dgm:cxn modelId="{39F31FB5-E425-4F7B-B4B3-35D4C06989BB}" type="presParOf" srcId="{E880BAE8-14B0-4025-9061-05DD3CDBA8D2}" destId="{3EC5A641-8C1A-463E-B467-2F69EE9174E8}" srcOrd="0" destOrd="0" presId="urn:microsoft.com/office/officeart/2005/8/layout/orgChart1"/>
    <dgm:cxn modelId="{C985FA73-005C-4D30-B7F7-6F8073923E9D}" type="presParOf" srcId="{E880BAE8-14B0-4025-9061-05DD3CDBA8D2}" destId="{2B8EBD2D-AF82-4CC7-93E2-EE0250E47FAF}" srcOrd="1" destOrd="0" presId="urn:microsoft.com/office/officeart/2005/8/layout/orgChart1"/>
    <dgm:cxn modelId="{84839F5E-5473-491A-AEB3-C3552CDA1B35}" type="presParOf" srcId="{2B8EBD2D-AF82-4CC7-93E2-EE0250E47FAF}" destId="{A4CF5F9C-7595-485C-9C83-D16D758CC056}" srcOrd="0" destOrd="0" presId="urn:microsoft.com/office/officeart/2005/8/layout/orgChart1"/>
    <dgm:cxn modelId="{D1CFC26F-D779-4136-8588-D9B38524D7BC}" type="presParOf" srcId="{A4CF5F9C-7595-485C-9C83-D16D758CC056}" destId="{74641846-0623-4F5A-988A-B1493DD68D6D}" srcOrd="0" destOrd="0" presId="urn:microsoft.com/office/officeart/2005/8/layout/orgChart1"/>
    <dgm:cxn modelId="{22B82063-965A-4D34-A56F-70BC527C4BBF}" type="presParOf" srcId="{A4CF5F9C-7595-485C-9C83-D16D758CC056}" destId="{B205BAA0-7AA1-4B12-B728-9EABC87AFB6E}" srcOrd="1" destOrd="0" presId="urn:microsoft.com/office/officeart/2005/8/layout/orgChart1"/>
    <dgm:cxn modelId="{26777627-C10A-4D8D-8313-5B19952B92A8}" type="presParOf" srcId="{2B8EBD2D-AF82-4CC7-93E2-EE0250E47FAF}" destId="{184AAEE8-8BA9-4D22-ADFD-A3AE270761A6}" srcOrd="1" destOrd="0" presId="urn:microsoft.com/office/officeart/2005/8/layout/orgChart1"/>
    <dgm:cxn modelId="{ED3A3688-C524-46BA-8456-20E670D186C5}" type="presParOf" srcId="{2B8EBD2D-AF82-4CC7-93E2-EE0250E47FAF}" destId="{B8549208-B428-46DF-9E05-FFD9517D5750}" srcOrd="2" destOrd="0" presId="urn:microsoft.com/office/officeart/2005/8/layout/orgChart1"/>
    <dgm:cxn modelId="{7D6FD550-7D11-4338-BE7C-09150352463E}" type="presParOf" srcId="{B7E4E0C1-A114-4B46-8671-75650E587B18}" destId="{FDEE2BA3-8C91-4B91-9EBC-7104BBE91FD2}" srcOrd="2" destOrd="0" presId="urn:microsoft.com/office/officeart/2005/8/layout/orgChart1"/>
    <dgm:cxn modelId="{5B704DDD-EEAD-4F04-ABBD-2D000ECB168B}" type="presParOf" srcId="{74FC980D-7AB6-4FDD-9101-C127A73736E7}" destId="{F5986C0F-3328-4D85-8467-21A79DEA1784}" srcOrd="2" destOrd="0" presId="urn:microsoft.com/office/officeart/2005/8/layout/orgChart1"/>
    <dgm:cxn modelId="{D4216F8F-34AD-4D8D-B9AF-ADD2DF4F25F9}" type="presParOf" srcId="{74FC980D-7AB6-4FDD-9101-C127A73736E7}" destId="{AC43D848-A9F1-4F40-B4B7-68983301310B}" srcOrd="3" destOrd="0" presId="urn:microsoft.com/office/officeart/2005/8/layout/orgChart1"/>
    <dgm:cxn modelId="{DEF7E7D6-EBF3-42D4-A9E1-204EAB3D547D}" type="presParOf" srcId="{AC43D848-A9F1-4F40-B4B7-68983301310B}" destId="{14BD188E-60FE-4D8B-BE08-D083A7C674AF}" srcOrd="0" destOrd="0" presId="urn:microsoft.com/office/officeart/2005/8/layout/orgChart1"/>
    <dgm:cxn modelId="{D28625C2-0969-472E-9829-3A4C5FDE79BB}" type="presParOf" srcId="{14BD188E-60FE-4D8B-BE08-D083A7C674AF}" destId="{910F92CD-ABA3-48D3-A2C8-9BC56F50817B}" srcOrd="0" destOrd="0" presId="urn:microsoft.com/office/officeart/2005/8/layout/orgChart1"/>
    <dgm:cxn modelId="{3A5DE911-5782-4D68-A5DD-3DD14D2BBFEF}" type="presParOf" srcId="{14BD188E-60FE-4D8B-BE08-D083A7C674AF}" destId="{9EC6298C-8EB1-4269-BEE5-D4560DBF1EC9}" srcOrd="1" destOrd="0" presId="urn:microsoft.com/office/officeart/2005/8/layout/orgChart1"/>
    <dgm:cxn modelId="{08214772-0950-4E88-9F6E-3460B6300701}" type="presParOf" srcId="{AC43D848-A9F1-4F40-B4B7-68983301310B}" destId="{81107391-A3B9-4049-9314-7846CBDC66D9}" srcOrd="1" destOrd="0" presId="urn:microsoft.com/office/officeart/2005/8/layout/orgChart1"/>
    <dgm:cxn modelId="{8CB00429-6330-4AFB-9AB1-9EDB24C5FA1C}" type="presParOf" srcId="{AC43D848-A9F1-4F40-B4B7-68983301310B}" destId="{637088BE-B876-4DFC-B02E-492BAF058AFE}" srcOrd="2" destOrd="0" presId="urn:microsoft.com/office/officeart/2005/8/layout/orgChart1"/>
    <dgm:cxn modelId="{996D67B2-A6DE-48B2-BEE6-8EC6225F7B45}" type="presParOf" srcId="{E4049D55-ADD0-4A21-B2A0-74E483CDC478}" destId="{2CC3E9D6-2186-4201-A7EB-BBB3210D42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ЛЮБЫМ ПРЕДСТАВИТЕЛЕМ</a:t>
          </a:r>
          <a:endParaRPr lang="ru-RU" sz="1400" b="1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0294CA5D-1E1E-436C-9D6B-2DD7B5154C9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4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ДОВЕРЕННОСТИ БЕЗ УКАЗАНИЯ НА СОВМЕСТНОЕ ОСУЩЕСТВЛЕНИЕ ДАННЫХ ПОЛНОМОЧИЙ</a:t>
          </a:r>
          <a:endParaRPr lang="ru-RU" sz="1400" b="1" u="none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47DFCB7-3EB4-4985-B3CD-49882C88BFCC}" type="parTrans" cxnId="{D7197102-7C23-4FC1-90BA-22E572DF4100}">
      <dgm:prSet/>
      <dgm:spPr/>
      <dgm:t>
        <a:bodyPr/>
        <a:lstStyle/>
        <a:p>
          <a:endParaRPr lang="ru-RU"/>
        </a:p>
      </dgm:t>
    </dgm:pt>
    <dgm:pt modelId="{D6B896AF-F6EE-41CE-8BE7-610C16CC05BA}" type="sibTrans" cxnId="{D7197102-7C23-4FC1-90BA-22E572DF4100}">
      <dgm:prSet/>
      <dgm:spPr/>
      <dgm:t>
        <a:bodyPr/>
        <a:lstStyle/>
        <a:p>
          <a:endParaRPr lang="ru-RU"/>
        </a:p>
      </dgm:t>
    </dgm:pt>
    <dgm:pt modelId="{EBD28499-6280-4A5F-B530-3CE4DA4FC6D2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ДОВЕРЕННОСТИ С УКАЗАНИЕМ                     НА СОВМЕСТНОЕ ОСУЩЕСТВЛЕНИЕ ПОЛНОМОЧИЙ</a:t>
          </a:r>
          <a:endParaRPr lang="ru-RU" sz="1400" b="1" u="sng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79D700B-8E32-436B-B48C-F2D9823B328F}" type="parTrans" cxnId="{BA7399DD-15E5-4BAB-A42A-00F11BB90BB0}">
      <dgm:prSet/>
      <dgm:spPr/>
      <dgm:t>
        <a:bodyPr/>
        <a:lstStyle/>
        <a:p>
          <a:endParaRPr lang="ru-RU"/>
        </a:p>
      </dgm:t>
    </dgm:pt>
    <dgm:pt modelId="{CD91A93D-902F-4194-BD7D-CCB887B1DB37}" type="sibTrans" cxnId="{BA7399DD-15E5-4BAB-A42A-00F11BB90BB0}">
      <dgm:prSet/>
      <dgm:spPr/>
      <dgm:t>
        <a:bodyPr/>
        <a:lstStyle/>
        <a:p>
          <a:endParaRPr lang="ru-RU"/>
        </a:p>
      </dgm:t>
    </dgm:pt>
    <dgm:pt modelId="{F3771631-87B3-4069-A395-1CB9045F4BBB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400" b="1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ТОЛЬКО ВСЕМИ ПРЕДСТАВИТЕЛЯМИ СОВМЕСТНО </a:t>
          </a:r>
          <a:endParaRPr lang="ru-RU" sz="1400" b="1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8A599DB-E1D1-4CCE-ACE9-EA72FEBE051D}" type="parTrans" cxnId="{FCCD09F9-CF77-4C24-A66E-AA5B532617FD}">
      <dgm:prSet/>
      <dgm:spPr/>
      <dgm:t>
        <a:bodyPr/>
        <a:lstStyle/>
        <a:p>
          <a:endParaRPr lang="ru-RU"/>
        </a:p>
      </dgm:t>
    </dgm:pt>
    <dgm:pt modelId="{7A637FCE-CDF0-47B6-A202-98ADC750DB5D}" type="sibTrans" cxnId="{FCCD09F9-CF77-4C24-A66E-AA5B532617FD}">
      <dgm:prSet/>
      <dgm:spPr/>
      <dgm:t>
        <a:bodyPr/>
        <a:lstStyle/>
        <a:p>
          <a:endParaRPr lang="ru-RU"/>
        </a:p>
      </dgm:t>
    </dgm:pt>
    <dgm:pt modelId="{3DC2BC27-4B51-40C0-A8DB-E418ABB5D0A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400" b="1" u="none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ДОВЕРЕННОСТИ С УКАЗАНИЕМ                       НА СОВМЕСТНОЕ ОСУЩЕСТВЛЕНИЕ ПОЛНОМОЧИЙ </a:t>
          </a:r>
          <a:endParaRPr lang="ru-RU" sz="1400" b="1" u="none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C2FE3C0-67F1-415D-92DA-0001BDC1320D}" type="parTrans" cxnId="{D0736605-8EE3-4464-B4C2-D9B5E159A4E9}">
      <dgm:prSet/>
      <dgm:spPr/>
      <dgm:t>
        <a:bodyPr/>
        <a:lstStyle/>
        <a:p>
          <a:endParaRPr lang="ru-RU"/>
        </a:p>
      </dgm:t>
    </dgm:pt>
    <dgm:pt modelId="{D87E4917-8123-4AFD-A3D6-F7D2438062EF}" type="sibTrans" cxnId="{D0736605-8EE3-4464-B4C2-D9B5E159A4E9}">
      <dgm:prSet/>
      <dgm:spPr/>
      <dgm:t>
        <a:bodyPr/>
        <a:lstStyle/>
        <a:p>
          <a:endParaRPr lang="ru-RU"/>
        </a:p>
      </dgm:t>
    </dgm:pt>
    <dgm:pt modelId="{DDDC8B03-5D59-4994-86DB-CF385342E51D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  <a:spcAft>
              <a:spcPts val="0"/>
            </a:spcAft>
          </a:pPr>
          <a:r>
            <a:rPr lang="ru-RU" sz="1400" b="1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УСЛОВИИ ПРЕДУСМОТРЕННОГО                  В ДОВЕРЕННОСТИ ПРАВА КАЖДОГО                ИЗ ПРЕДСТАВИТЕЛЕЙ СОВЕРШИТЬ ПЕРЕДОВЕРИЕ</a:t>
          </a:r>
          <a:endParaRPr lang="ru-RU" sz="1400" b="1" u="sng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D3D5467-2996-404C-9B47-CCE998214A73}" type="parTrans" cxnId="{A35655AC-6223-459A-BB6E-6154627AC1DC}">
      <dgm:prSet/>
      <dgm:spPr/>
      <dgm:t>
        <a:bodyPr/>
        <a:lstStyle/>
        <a:p>
          <a:endParaRPr lang="ru-RU"/>
        </a:p>
      </dgm:t>
    </dgm:pt>
    <dgm:pt modelId="{26CFB658-11C2-433D-AB81-DC80FB19B4FC}" type="sibTrans" cxnId="{A35655AC-6223-459A-BB6E-6154627AC1DC}">
      <dgm:prSet/>
      <dgm:spPr/>
      <dgm:t>
        <a:bodyPr/>
        <a:lstStyle/>
        <a:p>
          <a:endParaRPr lang="ru-RU"/>
        </a:p>
      </dgm:t>
    </dgm:pt>
    <dgm:pt modelId="{3A6E20C3-B7BC-43FC-B999-D7B6A68C92D3}" type="pres">
      <dgm:prSet presAssocID="{81164E13-FB48-47E0-9345-8EFDE7314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F0F8E6-1A2D-470C-AD50-A9B68C464E9D}" type="pres">
      <dgm:prSet presAssocID="{734A8D10-F536-451B-8F9C-C5F6E1AB0517}" presName="root" presStyleCnt="0"/>
      <dgm:spPr/>
      <dgm:t>
        <a:bodyPr/>
        <a:lstStyle/>
        <a:p>
          <a:endParaRPr lang="ru-RU"/>
        </a:p>
      </dgm:t>
    </dgm:pt>
    <dgm:pt modelId="{E4CA2F8B-0357-40B5-A647-9F3FC051A110}" type="pres">
      <dgm:prSet presAssocID="{734A8D10-F536-451B-8F9C-C5F6E1AB0517}" presName="rootComposite" presStyleCnt="0"/>
      <dgm:spPr/>
      <dgm:t>
        <a:bodyPr/>
        <a:lstStyle/>
        <a:p>
          <a:endParaRPr lang="ru-RU"/>
        </a:p>
      </dgm:t>
    </dgm:pt>
    <dgm:pt modelId="{6FEEEC15-FB77-481F-A0BC-CDAB02225218}" type="pres">
      <dgm:prSet presAssocID="{734A8D10-F536-451B-8F9C-C5F6E1AB0517}" presName="rootText" presStyleLbl="node1" presStyleIdx="0" presStyleCnt="2" custScaleX="134214"/>
      <dgm:spPr/>
      <dgm:t>
        <a:bodyPr/>
        <a:lstStyle/>
        <a:p>
          <a:endParaRPr lang="ru-RU"/>
        </a:p>
      </dgm:t>
    </dgm:pt>
    <dgm:pt modelId="{A147557A-166E-4B43-8025-1E868B02462F}" type="pres">
      <dgm:prSet presAssocID="{734A8D10-F536-451B-8F9C-C5F6E1AB0517}" presName="rootConnector" presStyleLbl="node1" presStyleIdx="0" presStyleCnt="2"/>
      <dgm:spPr/>
      <dgm:t>
        <a:bodyPr/>
        <a:lstStyle/>
        <a:p>
          <a:endParaRPr lang="ru-RU"/>
        </a:p>
      </dgm:t>
    </dgm:pt>
    <dgm:pt modelId="{0F4E6135-9F88-4128-90CB-A1D1DF156362}" type="pres">
      <dgm:prSet presAssocID="{734A8D10-F536-451B-8F9C-C5F6E1AB0517}" presName="childShape" presStyleCnt="0"/>
      <dgm:spPr/>
      <dgm:t>
        <a:bodyPr/>
        <a:lstStyle/>
        <a:p>
          <a:endParaRPr lang="ru-RU"/>
        </a:p>
      </dgm:t>
    </dgm:pt>
    <dgm:pt modelId="{F86B2EAB-F161-48A6-953B-7F3B1D8D43C7}" type="pres">
      <dgm:prSet presAssocID="{C47DFCB7-3EB4-4985-B3CD-49882C88BFC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B6DA078-742C-4710-9589-96FB05C90AC3}" type="pres">
      <dgm:prSet presAssocID="{0294CA5D-1E1E-436C-9D6B-2DD7B5154C97}" presName="childText" presStyleLbl="bgAcc1" presStyleIdx="0" presStyleCnt="3" custScaleX="192608" custLinFactNeighborX="1700" custLinFactNeighborY="-1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5A9E4-4ED0-465C-B27E-D6073AB23F9B}" type="pres">
      <dgm:prSet presAssocID="{779D700B-8E32-436B-B48C-F2D9823B328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4670D76-16DF-4FFB-BEF0-6CC4F451CF79}" type="pres">
      <dgm:prSet presAssocID="{EBD28499-6280-4A5F-B530-3CE4DA4FC6D2}" presName="childText" presStyleLbl="bgAcc1" presStyleIdx="1" presStyleCnt="3" custScaleX="223405" custScaleY="176469" custLinFactNeighborX="2130" custLinFactNeighborY="-2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2C99-F239-4266-95EA-1F477E58E3A8}" type="pres">
      <dgm:prSet presAssocID="{F3771631-87B3-4069-A395-1CB9045F4BBB}" presName="root" presStyleCnt="0"/>
      <dgm:spPr/>
      <dgm:t>
        <a:bodyPr/>
        <a:lstStyle/>
        <a:p>
          <a:endParaRPr lang="ru-RU"/>
        </a:p>
      </dgm:t>
    </dgm:pt>
    <dgm:pt modelId="{5C74DF10-2CC9-4609-B838-CD774BEB7C2E}" type="pres">
      <dgm:prSet presAssocID="{F3771631-87B3-4069-A395-1CB9045F4BBB}" presName="rootComposite" presStyleCnt="0"/>
      <dgm:spPr/>
      <dgm:t>
        <a:bodyPr/>
        <a:lstStyle/>
        <a:p>
          <a:endParaRPr lang="ru-RU"/>
        </a:p>
      </dgm:t>
    </dgm:pt>
    <dgm:pt modelId="{6FB3DEA8-9AC8-4854-807B-470B072ED640}" type="pres">
      <dgm:prSet presAssocID="{F3771631-87B3-4069-A395-1CB9045F4BBB}" presName="rootText" presStyleLbl="node1" presStyleIdx="1" presStyleCnt="2" custScaleX="181447"/>
      <dgm:spPr/>
      <dgm:t>
        <a:bodyPr/>
        <a:lstStyle/>
        <a:p>
          <a:endParaRPr lang="ru-RU"/>
        </a:p>
      </dgm:t>
    </dgm:pt>
    <dgm:pt modelId="{2AE1FF3E-7CC4-4D38-845E-B4DDB15E74F0}" type="pres">
      <dgm:prSet presAssocID="{F3771631-87B3-4069-A395-1CB9045F4BB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6E10A19-90A5-4BA7-84F2-C8323D8B88CC}" type="pres">
      <dgm:prSet presAssocID="{F3771631-87B3-4069-A395-1CB9045F4BBB}" presName="childShape" presStyleCnt="0"/>
      <dgm:spPr/>
      <dgm:t>
        <a:bodyPr/>
        <a:lstStyle/>
        <a:p>
          <a:endParaRPr lang="ru-RU"/>
        </a:p>
      </dgm:t>
    </dgm:pt>
    <dgm:pt modelId="{F2C16834-1C96-4AEF-8D38-40F4ED5C0A7E}" type="pres">
      <dgm:prSet presAssocID="{5C2FE3C0-67F1-415D-92DA-0001BDC1320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A2F1565-CF75-48BD-9AA5-285BF950FF69}" type="pres">
      <dgm:prSet presAssocID="{3DC2BC27-4B51-40C0-A8DB-E418ABB5D0AE}" presName="childText" presStyleLbl="bgAcc1" presStyleIdx="2" presStyleCnt="3" custScaleX="217644" custScaleY="105264" custLinFactNeighborX="-3630" custLinFactNeighborY="-20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4BFD6-83DB-44EC-93F8-2AC1459A6435}" type="presOf" srcId="{DDDC8B03-5D59-4994-86DB-CF385342E51D}" destId="{04670D76-16DF-4FFB-BEF0-6CC4F451CF79}" srcOrd="0" destOrd="1" presId="urn:microsoft.com/office/officeart/2005/8/layout/hierarchy3"/>
    <dgm:cxn modelId="{D7197102-7C23-4FC1-90BA-22E572DF4100}" srcId="{734A8D10-F536-451B-8F9C-C5F6E1AB0517}" destId="{0294CA5D-1E1E-436C-9D6B-2DD7B5154C97}" srcOrd="0" destOrd="0" parTransId="{C47DFCB7-3EB4-4985-B3CD-49882C88BFCC}" sibTransId="{D6B896AF-F6EE-41CE-8BE7-610C16CC05BA}"/>
    <dgm:cxn modelId="{BA7399DD-15E5-4BAB-A42A-00F11BB90BB0}" srcId="{734A8D10-F536-451B-8F9C-C5F6E1AB0517}" destId="{EBD28499-6280-4A5F-B530-3CE4DA4FC6D2}" srcOrd="1" destOrd="0" parTransId="{779D700B-8E32-436B-B48C-F2D9823B328F}" sibTransId="{CD91A93D-902F-4194-BD7D-CCB887B1DB37}"/>
    <dgm:cxn modelId="{F570CC28-44A4-4E0E-9F1C-71F9683A08D9}" type="presOf" srcId="{F3771631-87B3-4069-A395-1CB9045F4BBB}" destId="{2AE1FF3E-7CC4-4D38-845E-B4DDB15E74F0}" srcOrd="1" destOrd="0" presId="urn:microsoft.com/office/officeart/2005/8/layout/hierarchy3"/>
    <dgm:cxn modelId="{D0736605-8EE3-4464-B4C2-D9B5E159A4E9}" srcId="{F3771631-87B3-4069-A395-1CB9045F4BBB}" destId="{3DC2BC27-4B51-40C0-A8DB-E418ABB5D0AE}" srcOrd="0" destOrd="0" parTransId="{5C2FE3C0-67F1-415D-92DA-0001BDC1320D}" sibTransId="{D87E4917-8123-4AFD-A3D6-F7D2438062EF}"/>
    <dgm:cxn modelId="{5EFE6D0E-F2DD-43F8-AFFB-10211805388C}" type="presOf" srcId="{734A8D10-F536-451B-8F9C-C5F6E1AB0517}" destId="{A147557A-166E-4B43-8025-1E868B02462F}" srcOrd="1" destOrd="0" presId="urn:microsoft.com/office/officeart/2005/8/layout/hierarchy3"/>
    <dgm:cxn modelId="{0C79D917-22CE-4ACD-BC46-B04380C0C56D}" type="presOf" srcId="{C47DFCB7-3EB4-4985-B3CD-49882C88BFCC}" destId="{F86B2EAB-F161-48A6-953B-7F3B1D8D43C7}" srcOrd="0" destOrd="0" presId="urn:microsoft.com/office/officeart/2005/8/layout/hierarchy3"/>
    <dgm:cxn modelId="{3C2D8B2A-55BB-4706-BEAE-5BA86F12A7DB}" type="presOf" srcId="{EBD28499-6280-4A5F-B530-3CE4DA4FC6D2}" destId="{04670D76-16DF-4FFB-BEF0-6CC4F451CF79}" srcOrd="0" destOrd="0" presId="urn:microsoft.com/office/officeart/2005/8/layout/hierarchy3"/>
    <dgm:cxn modelId="{0E6C2982-9E4A-44E6-AC8E-13177B1A8055}" type="presOf" srcId="{F3771631-87B3-4069-A395-1CB9045F4BBB}" destId="{6FB3DEA8-9AC8-4854-807B-470B072ED640}" srcOrd="0" destOrd="0" presId="urn:microsoft.com/office/officeart/2005/8/layout/hierarchy3"/>
    <dgm:cxn modelId="{FCCD09F9-CF77-4C24-A66E-AA5B532617FD}" srcId="{81164E13-FB48-47E0-9345-8EFDE73148CB}" destId="{F3771631-87B3-4069-A395-1CB9045F4BBB}" srcOrd="1" destOrd="0" parTransId="{78A599DB-E1D1-4CCE-ACE9-EA72FEBE051D}" sibTransId="{7A637FCE-CDF0-47B6-A202-98ADC750DB5D}"/>
    <dgm:cxn modelId="{22952A58-21C9-4604-8761-3DD13937BACD}" type="presOf" srcId="{734A8D10-F536-451B-8F9C-C5F6E1AB0517}" destId="{6FEEEC15-FB77-481F-A0BC-CDAB02225218}" srcOrd="0" destOrd="0" presId="urn:microsoft.com/office/officeart/2005/8/layout/hierarchy3"/>
    <dgm:cxn modelId="{D7803331-0863-4F83-850F-E798BFE437F2}" type="presOf" srcId="{0294CA5D-1E1E-436C-9D6B-2DD7B5154C97}" destId="{EB6DA078-742C-4710-9589-96FB05C90AC3}" srcOrd="0" destOrd="0" presId="urn:microsoft.com/office/officeart/2005/8/layout/hierarchy3"/>
    <dgm:cxn modelId="{EBDAE1F1-0604-40AE-A571-F74555E61FCA}" type="presOf" srcId="{779D700B-8E32-436B-B48C-F2D9823B328F}" destId="{AC45A9E4-4ED0-465C-B27E-D6073AB23F9B}" srcOrd="0" destOrd="0" presId="urn:microsoft.com/office/officeart/2005/8/layout/hierarchy3"/>
    <dgm:cxn modelId="{A35655AC-6223-459A-BB6E-6154627AC1DC}" srcId="{EBD28499-6280-4A5F-B530-3CE4DA4FC6D2}" destId="{DDDC8B03-5D59-4994-86DB-CF385342E51D}" srcOrd="0" destOrd="0" parTransId="{4D3D5467-2996-404C-9B47-CCE998214A73}" sibTransId="{26CFB658-11C2-433D-AB81-DC80FB19B4FC}"/>
    <dgm:cxn modelId="{9B585E4E-3C8E-47CE-B863-BF7B4A5F10DE}" type="presOf" srcId="{3DC2BC27-4B51-40C0-A8DB-E418ABB5D0AE}" destId="{4A2F1565-CF75-48BD-9AA5-285BF950FF69}" srcOrd="0" destOrd="0" presId="urn:microsoft.com/office/officeart/2005/8/layout/hierarchy3"/>
    <dgm:cxn modelId="{1932E393-B5B5-4C63-B5B2-69D02C1420D2}" type="presOf" srcId="{81164E13-FB48-47E0-9345-8EFDE73148CB}" destId="{3A6E20C3-B7BC-43FC-B999-D7B6A68C92D3}" srcOrd="0" destOrd="0" presId="urn:microsoft.com/office/officeart/2005/8/layout/hierarchy3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72EB94B0-DB77-407B-B59C-2E432E165A39}" type="presOf" srcId="{5C2FE3C0-67F1-415D-92DA-0001BDC1320D}" destId="{F2C16834-1C96-4AEF-8D38-40F4ED5C0A7E}" srcOrd="0" destOrd="0" presId="urn:microsoft.com/office/officeart/2005/8/layout/hierarchy3"/>
    <dgm:cxn modelId="{6917DD84-11F5-4C53-AD8C-611D1EB41FD9}" type="presParOf" srcId="{3A6E20C3-B7BC-43FC-B999-D7B6A68C92D3}" destId="{E7F0F8E6-1A2D-470C-AD50-A9B68C464E9D}" srcOrd="0" destOrd="0" presId="urn:microsoft.com/office/officeart/2005/8/layout/hierarchy3"/>
    <dgm:cxn modelId="{50AB00C0-0FAF-4748-A96C-647014A15D76}" type="presParOf" srcId="{E7F0F8E6-1A2D-470C-AD50-A9B68C464E9D}" destId="{E4CA2F8B-0357-40B5-A647-9F3FC051A110}" srcOrd="0" destOrd="0" presId="urn:microsoft.com/office/officeart/2005/8/layout/hierarchy3"/>
    <dgm:cxn modelId="{89C3DB34-DDD7-481E-AE1F-41AD2E066F78}" type="presParOf" srcId="{E4CA2F8B-0357-40B5-A647-9F3FC051A110}" destId="{6FEEEC15-FB77-481F-A0BC-CDAB02225218}" srcOrd="0" destOrd="0" presId="urn:microsoft.com/office/officeart/2005/8/layout/hierarchy3"/>
    <dgm:cxn modelId="{474B18F2-C4E6-4BB3-931D-53E6EF29AD3F}" type="presParOf" srcId="{E4CA2F8B-0357-40B5-A647-9F3FC051A110}" destId="{A147557A-166E-4B43-8025-1E868B02462F}" srcOrd="1" destOrd="0" presId="urn:microsoft.com/office/officeart/2005/8/layout/hierarchy3"/>
    <dgm:cxn modelId="{686AB315-3C09-4C8D-B5FB-416BEC1EEF24}" type="presParOf" srcId="{E7F0F8E6-1A2D-470C-AD50-A9B68C464E9D}" destId="{0F4E6135-9F88-4128-90CB-A1D1DF156362}" srcOrd="1" destOrd="0" presId="urn:microsoft.com/office/officeart/2005/8/layout/hierarchy3"/>
    <dgm:cxn modelId="{CF0DC3EC-17F6-4933-9449-9F5477F22B5D}" type="presParOf" srcId="{0F4E6135-9F88-4128-90CB-A1D1DF156362}" destId="{F86B2EAB-F161-48A6-953B-7F3B1D8D43C7}" srcOrd="0" destOrd="0" presId="urn:microsoft.com/office/officeart/2005/8/layout/hierarchy3"/>
    <dgm:cxn modelId="{952E4802-CABE-4D78-8F0F-AAA1B33C09E9}" type="presParOf" srcId="{0F4E6135-9F88-4128-90CB-A1D1DF156362}" destId="{EB6DA078-742C-4710-9589-96FB05C90AC3}" srcOrd="1" destOrd="0" presId="urn:microsoft.com/office/officeart/2005/8/layout/hierarchy3"/>
    <dgm:cxn modelId="{E1C06355-EC77-4F17-B5EB-3FD2DC290469}" type="presParOf" srcId="{0F4E6135-9F88-4128-90CB-A1D1DF156362}" destId="{AC45A9E4-4ED0-465C-B27E-D6073AB23F9B}" srcOrd="2" destOrd="0" presId="urn:microsoft.com/office/officeart/2005/8/layout/hierarchy3"/>
    <dgm:cxn modelId="{FD313F1B-FB1E-4FD6-9DDF-0F14A499FAF6}" type="presParOf" srcId="{0F4E6135-9F88-4128-90CB-A1D1DF156362}" destId="{04670D76-16DF-4FFB-BEF0-6CC4F451CF79}" srcOrd="3" destOrd="0" presId="urn:microsoft.com/office/officeart/2005/8/layout/hierarchy3"/>
    <dgm:cxn modelId="{DCC081BB-5A05-46C0-AD97-18F1C1FF31BE}" type="presParOf" srcId="{3A6E20C3-B7BC-43FC-B999-D7B6A68C92D3}" destId="{E1782C99-F239-4266-95EA-1F477E58E3A8}" srcOrd="1" destOrd="0" presId="urn:microsoft.com/office/officeart/2005/8/layout/hierarchy3"/>
    <dgm:cxn modelId="{831B926E-7F9A-4747-8E9E-2ADBD53B93D3}" type="presParOf" srcId="{E1782C99-F239-4266-95EA-1F477E58E3A8}" destId="{5C74DF10-2CC9-4609-B838-CD774BEB7C2E}" srcOrd="0" destOrd="0" presId="urn:microsoft.com/office/officeart/2005/8/layout/hierarchy3"/>
    <dgm:cxn modelId="{46BEFEBC-9410-48E1-A7FB-430300CD846F}" type="presParOf" srcId="{5C74DF10-2CC9-4609-B838-CD774BEB7C2E}" destId="{6FB3DEA8-9AC8-4854-807B-470B072ED640}" srcOrd="0" destOrd="0" presId="urn:microsoft.com/office/officeart/2005/8/layout/hierarchy3"/>
    <dgm:cxn modelId="{0ABF6816-4481-49EB-865B-A4131A05A4BD}" type="presParOf" srcId="{5C74DF10-2CC9-4609-B838-CD774BEB7C2E}" destId="{2AE1FF3E-7CC4-4D38-845E-B4DDB15E74F0}" srcOrd="1" destOrd="0" presId="urn:microsoft.com/office/officeart/2005/8/layout/hierarchy3"/>
    <dgm:cxn modelId="{93D7E138-68C5-4F3C-9BE7-7A915B30DFD3}" type="presParOf" srcId="{E1782C99-F239-4266-95EA-1F477E58E3A8}" destId="{06E10A19-90A5-4BA7-84F2-C8323D8B88CC}" srcOrd="1" destOrd="0" presId="urn:microsoft.com/office/officeart/2005/8/layout/hierarchy3"/>
    <dgm:cxn modelId="{210D1E1F-F5C6-42C5-8D28-7B73EE1386CD}" type="presParOf" srcId="{06E10A19-90A5-4BA7-84F2-C8323D8B88CC}" destId="{F2C16834-1C96-4AEF-8D38-40F4ED5C0A7E}" srcOrd="0" destOrd="0" presId="urn:microsoft.com/office/officeart/2005/8/layout/hierarchy3"/>
    <dgm:cxn modelId="{D3BC40D2-05B4-4B84-843A-F8BDE52A1656}" type="presParOf" srcId="{06E10A19-90A5-4BA7-84F2-C8323D8B88CC}" destId="{4A2F1565-CF75-48BD-9AA5-285BF950FF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F9833A-4ABD-45A8-B5CF-2571EAF05CEE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1350C2C-76B7-4C8D-857A-1B180A9797E2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ДОВЕРЕННОСТЬ, ВЫДАННАЯ С ПРАВОМ ПЕРЕДОВЕРИЯ ПОЛНОМОЧИЙ ПО НЕЙ, МОЖЕТ </a:t>
          </a:r>
          <a:r>
            <a:rPr lang="ru-RU" sz="1400" b="1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ТАКЖЕ ПРЕДУСМАТРИВАТЬ ПРАВО ПОСЛЕДУЮЩЕГО ПЕРЕДОВЕРИЯ </a:t>
          </a:r>
        </a:p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(П. 7 СТ. 187 ГК РФ)</a:t>
          </a:r>
          <a:endParaRPr lang="ru-RU" sz="1400" b="1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gm:t>
    </dgm:pt>
    <dgm:pt modelId="{31DA8143-68EC-432B-93E4-3DCFAD29CBC9}" type="parTrans" cxnId="{263EA8FA-FA99-415D-9201-B9076EEC7C0A}">
      <dgm:prSet/>
      <dgm:spPr/>
      <dgm:t>
        <a:bodyPr/>
        <a:lstStyle/>
        <a:p>
          <a:endParaRPr lang="ru-RU"/>
        </a:p>
      </dgm:t>
    </dgm:pt>
    <dgm:pt modelId="{F185F2D5-5E74-404D-ABD9-841B718E6800}" type="sibTrans" cxnId="{263EA8FA-FA99-415D-9201-B9076EEC7C0A}">
      <dgm:prSet/>
      <dgm:spPr/>
      <dgm:t>
        <a:bodyPr/>
        <a:lstStyle/>
        <a:p>
          <a:endParaRPr lang="ru-RU"/>
        </a:p>
      </dgm:t>
    </dgm:pt>
    <dgm:pt modelId="{7EDD0B2B-BAEC-4017-91A9-BB4941A3430C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ВЫДАЧЕ ДОВЕРЕННОСТИ ПРЕДСТАВЛЯЕМЫМ МОЖЕТ УСТАНАВЛИВАТЬСЯ ОГРАНИЧЕНИЕ  ПЕРЕДОВЕРИЯ </a:t>
          </a:r>
          <a:endParaRPr lang="en-US" sz="1400" b="1" cap="none" spc="100" baseline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2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НАПРИМЕР, "ДОВЕРЕННОСТЬ ВЫДАНА С ПРАВОМ ПЕРЕДОВЕРИЯ И С ПРАВОМ ОДНОКРАТНОГО ПОСЛЕДУЮЩЕГО ПЕРЕДОВЕРИЯ"</a:t>
          </a:r>
        </a:p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2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"ДОВЕРЕННОСТЬ ВЫДАНА С ПРАВОМ ОДНОКРАТНОГО ПЕРЕДОВЕРИЯ"</a:t>
          </a:r>
        </a:p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2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"ДОВЕРЕННОСТЬ ВЫДАНА С ПРАВОМ ПЕРЕДОВЕРИЯ, НО БЕЗ ПРАВА ПОСЛЕДУЮЩЕГО ПЕРЕДОВЕРИЯ"</a:t>
          </a:r>
          <a:endParaRPr lang="ru-RU" sz="1200" b="1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FFCFE70-F9D0-4FA5-AE9F-6E2906361875}" type="parTrans" cxnId="{679CF597-61FC-44B3-B82C-21AF0BA1D8B5}">
      <dgm:prSet/>
      <dgm:spPr/>
      <dgm:t>
        <a:bodyPr/>
        <a:lstStyle/>
        <a:p>
          <a:endParaRPr lang="ru-RU"/>
        </a:p>
      </dgm:t>
    </dgm:pt>
    <dgm:pt modelId="{DB2D7C60-0A63-45B7-9B3C-D4668F969240}" type="sibTrans" cxnId="{679CF597-61FC-44B3-B82C-21AF0BA1D8B5}">
      <dgm:prSet/>
      <dgm:spPr/>
      <dgm:t>
        <a:bodyPr/>
        <a:lstStyle/>
        <a:p>
          <a:endParaRPr lang="ru-RU"/>
        </a:p>
      </dgm:t>
    </dgm:pt>
    <dgm:pt modelId="{4F133F0E-C772-408B-B1FE-94FCE842769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indent="0" algn="just" defTabSz="91440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НЕДОПУСТИМО УКАЗЫВАТЬ </a:t>
          </a:r>
          <a:r>
            <a:rPr lang="ru-RU" sz="1400" b="1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ПРАВО ПОСЛЕДУЮЩЕГО ПЕРЕДОВЕРИЯ</a:t>
          </a:r>
          <a:r>
            <a:rPr lang="ru-RU" sz="1400" b="1" u="none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                                </a:t>
          </a: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ДОВЕРЕННОСТИ, ВЫДАВАЕМОЙ В ПОРЯДКЕ ПЕРЕДОВЕРИЯ, ЕСЛИ ОНО  ОТСУТСТВУЕТ В ПЕРВОНАЧАЛЬНОЙ ДОВЕРЕННОСТИ</a:t>
          </a:r>
          <a:endParaRPr lang="ru-RU" sz="1400" b="1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gm:t>
    </dgm:pt>
    <dgm:pt modelId="{674941AC-0534-40FC-ACB8-AD1D70B912EA}" type="parTrans" cxnId="{BF266298-9849-4AB0-9E0B-5A4A0CE0D458}">
      <dgm:prSet/>
      <dgm:spPr/>
      <dgm:t>
        <a:bodyPr/>
        <a:lstStyle/>
        <a:p>
          <a:endParaRPr lang="ru-RU"/>
        </a:p>
      </dgm:t>
    </dgm:pt>
    <dgm:pt modelId="{1654B149-7519-4998-8EE5-09709293694B}" type="sibTrans" cxnId="{BF266298-9849-4AB0-9E0B-5A4A0CE0D458}">
      <dgm:prSet/>
      <dgm:spPr/>
      <dgm:t>
        <a:bodyPr/>
        <a:lstStyle/>
        <a:p>
          <a:endParaRPr lang="ru-RU"/>
        </a:p>
      </dgm:t>
    </dgm:pt>
    <dgm:pt modelId="{EA217227-F452-452D-9FBE-3BA49E37F379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800"/>
            </a:lnSpc>
            <a:spcAft>
              <a:spcPts val="0"/>
            </a:spcAft>
          </a:pPr>
          <a:r>
            <a:rPr lang="ru-RU" sz="1400" b="1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ОБЪЕМ ПОЛНОМОЧИЙ, КОТОРЫЕ ПРЕДСТАВИТЕЛЬ ПО ОСНОВНОЙ ДОВЕРЕННОСТИ ПЕРЕДАЕТ В ПОРЯДКЕ ПЕРЕДОВЕРИЯ, УСТАНАВЛИВАЕТСЯ ИМ САМОСТОЯТЕЛЬНО, НО </a:t>
          </a:r>
          <a:r>
            <a:rPr lang="ru-RU" sz="1400" b="1" u="sng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 МОЖЕТ ПРЕВЫШАТЬ ОБЪЕМ ПОЛНОМОЧИЙ                        ПО ОСНОВНОЙ ДОВЕРЕННОСТИ</a:t>
          </a:r>
          <a:endParaRPr lang="ru-RU" sz="1400" b="1" u="sng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gm:t>
    </dgm:pt>
    <dgm:pt modelId="{ABC951BB-8160-42EE-91F5-E4AF988F40F1}" type="parTrans" cxnId="{5461034F-28C7-4022-8ABA-218225DFC981}">
      <dgm:prSet/>
      <dgm:spPr/>
      <dgm:t>
        <a:bodyPr/>
        <a:lstStyle/>
        <a:p>
          <a:endParaRPr lang="ru-RU"/>
        </a:p>
      </dgm:t>
    </dgm:pt>
    <dgm:pt modelId="{E1177493-C1B8-4984-B5D7-2AAFB0E9B7BC}" type="sibTrans" cxnId="{5461034F-28C7-4022-8ABA-218225DFC981}">
      <dgm:prSet/>
      <dgm:spPr/>
      <dgm:t>
        <a:bodyPr/>
        <a:lstStyle/>
        <a:p>
          <a:endParaRPr lang="ru-RU"/>
        </a:p>
      </dgm:t>
    </dgm:pt>
    <dgm:pt modelId="{C92C7AC9-1593-46C8-A64A-272AAA7D0F01}" type="pres">
      <dgm:prSet presAssocID="{26F9833A-4ABD-45A8-B5CF-2571EAF05C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961A9F-15B7-43A5-8520-0C74992E1EF0}" type="pres">
      <dgm:prSet presAssocID="{A1350C2C-76B7-4C8D-857A-1B180A9797E2}" presName="thickLine" presStyleLbl="alignNode1" presStyleIdx="0" presStyleCnt="4"/>
      <dgm:spPr/>
      <dgm:t>
        <a:bodyPr/>
        <a:lstStyle/>
        <a:p>
          <a:endParaRPr lang="ru-RU"/>
        </a:p>
      </dgm:t>
    </dgm:pt>
    <dgm:pt modelId="{C7813C79-68EC-49E2-B2E0-062D18D3105C}" type="pres">
      <dgm:prSet presAssocID="{A1350C2C-76B7-4C8D-857A-1B180A9797E2}" presName="horz1" presStyleCnt="0"/>
      <dgm:spPr/>
      <dgm:t>
        <a:bodyPr/>
        <a:lstStyle/>
        <a:p>
          <a:endParaRPr lang="ru-RU"/>
        </a:p>
      </dgm:t>
    </dgm:pt>
    <dgm:pt modelId="{97DA0CF7-5C27-420B-9C22-1156DEB86708}" type="pres">
      <dgm:prSet presAssocID="{A1350C2C-76B7-4C8D-857A-1B180A9797E2}" presName="tx1" presStyleLbl="revTx" presStyleIdx="0" presStyleCnt="4" custScaleY="68770"/>
      <dgm:spPr/>
      <dgm:t>
        <a:bodyPr/>
        <a:lstStyle/>
        <a:p>
          <a:endParaRPr lang="ru-RU"/>
        </a:p>
      </dgm:t>
    </dgm:pt>
    <dgm:pt modelId="{56257F16-754C-441B-B494-8D953C149805}" type="pres">
      <dgm:prSet presAssocID="{A1350C2C-76B7-4C8D-857A-1B180A9797E2}" presName="vert1" presStyleCnt="0"/>
      <dgm:spPr/>
      <dgm:t>
        <a:bodyPr/>
        <a:lstStyle/>
        <a:p>
          <a:endParaRPr lang="ru-RU"/>
        </a:p>
      </dgm:t>
    </dgm:pt>
    <dgm:pt modelId="{514D9855-FE0F-4009-9F96-B374722B4C51}" type="pres">
      <dgm:prSet presAssocID="{4F133F0E-C772-408B-B1FE-94FCE8427697}" presName="thickLine" presStyleLbl="alignNode1" presStyleIdx="1" presStyleCnt="4"/>
      <dgm:spPr/>
      <dgm:t>
        <a:bodyPr/>
        <a:lstStyle/>
        <a:p>
          <a:endParaRPr lang="ru-RU"/>
        </a:p>
      </dgm:t>
    </dgm:pt>
    <dgm:pt modelId="{D989EA26-0F4D-4C0E-A60F-CD68E4DBB97D}" type="pres">
      <dgm:prSet presAssocID="{4F133F0E-C772-408B-B1FE-94FCE8427697}" presName="horz1" presStyleCnt="0"/>
      <dgm:spPr/>
      <dgm:t>
        <a:bodyPr/>
        <a:lstStyle/>
        <a:p>
          <a:endParaRPr lang="ru-RU"/>
        </a:p>
      </dgm:t>
    </dgm:pt>
    <dgm:pt modelId="{A961246C-6778-4084-A7EA-D0246383CBE3}" type="pres">
      <dgm:prSet presAssocID="{4F133F0E-C772-408B-B1FE-94FCE8427697}" presName="tx1" presStyleLbl="revTx" presStyleIdx="1" presStyleCnt="4" custScaleY="67456"/>
      <dgm:spPr/>
      <dgm:t>
        <a:bodyPr/>
        <a:lstStyle/>
        <a:p>
          <a:endParaRPr lang="ru-RU"/>
        </a:p>
      </dgm:t>
    </dgm:pt>
    <dgm:pt modelId="{D3996EDA-7954-45FD-828B-25AAB3256F7A}" type="pres">
      <dgm:prSet presAssocID="{4F133F0E-C772-408B-B1FE-94FCE8427697}" presName="vert1" presStyleCnt="0"/>
      <dgm:spPr/>
      <dgm:t>
        <a:bodyPr/>
        <a:lstStyle/>
        <a:p>
          <a:endParaRPr lang="ru-RU"/>
        </a:p>
      </dgm:t>
    </dgm:pt>
    <dgm:pt modelId="{891838B0-D6FF-4748-B752-6211784CB57C}" type="pres">
      <dgm:prSet presAssocID="{EA217227-F452-452D-9FBE-3BA49E37F379}" presName="thickLine" presStyleLbl="alignNode1" presStyleIdx="2" presStyleCnt="4"/>
      <dgm:spPr/>
      <dgm:t>
        <a:bodyPr/>
        <a:lstStyle/>
        <a:p>
          <a:endParaRPr lang="ru-RU"/>
        </a:p>
      </dgm:t>
    </dgm:pt>
    <dgm:pt modelId="{08BB2AAD-32CA-406C-BE98-4A6172E30228}" type="pres">
      <dgm:prSet presAssocID="{EA217227-F452-452D-9FBE-3BA49E37F379}" presName="horz1" presStyleCnt="0"/>
      <dgm:spPr/>
      <dgm:t>
        <a:bodyPr/>
        <a:lstStyle/>
        <a:p>
          <a:endParaRPr lang="ru-RU"/>
        </a:p>
      </dgm:t>
    </dgm:pt>
    <dgm:pt modelId="{B00E39C4-7D7E-4D19-B48B-A5D855F20503}" type="pres">
      <dgm:prSet presAssocID="{EA217227-F452-452D-9FBE-3BA49E37F379}" presName="tx1" presStyleLbl="revTx" presStyleIdx="2" presStyleCnt="4" custScaleY="75800"/>
      <dgm:spPr/>
      <dgm:t>
        <a:bodyPr/>
        <a:lstStyle/>
        <a:p>
          <a:endParaRPr lang="ru-RU"/>
        </a:p>
      </dgm:t>
    </dgm:pt>
    <dgm:pt modelId="{B582CE91-7D36-45EC-8848-F0CB4CEC61A1}" type="pres">
      <dgm:prSet presAssocID="{EA217227-F452-452D-9FBE-3BA49E37F379}" presName="vert1" presStyleCnt="0"/>
      <dgm:spPr/>
      <dgm:t>
        <a:bodyPr/>
        <a:lstStyle/>
        <a:p>
          <a:endParaRPr lang="ru-RU"/>
        </a:p>
      </dgm:t>
    </dgm:pt>
    <dgm:pt modelId="{B1F91498-6600-4938-BED0-5B64A38C4823}" type="pres">
      <dgm:prSet presAssocID="{7EDD0B2B-BAEC-4017-91A9-BB4941A3430C}" presName="thickLine" presStyleLbl="alignNode1" presStyleIdx="3" presStyleCnt="4"/>
      <dgm:spPr/>
      <dgm:t>
        <a:bodyPr/>
        <a:lstStyle/>
        <a:p>
          <a:endParaRPr lang="ru-RU"/>
        </a:p>
      </dgm:t>
    </dgm:pt>
    <dgm:pt modelId="{14560FD3-2EC6-47B6-84A8-E4943D2BCDB1}" type="pres">
      <dgm:prSet presAssocID="{7EDD0B2B-BAEC-4017-91A9-BB4941A3430C}" presName="horz1" presStyleCnt="0"/>
      <dgm:spPr/>
      <dgm:t>
        <a:bodyPr/>
        <a:lstStyle/>
        <a:p>
          <a:endParaRPr lang="ru-RU"/>
        </a:p>
      </dgm:t>
    </dgm:pt>
    <dgm:pt modelId="{0689472A-029D-44C7-B3BF-F9884E84A416}" type="pres">
      <dgm:prSet presAssocID="{7EDD0B2B-BAEC-4017-91A9-BB4941A3430C}" presName="tx1" presStyleLbl="revTx" presStyleIdx="3" presStyleCnt="4"/>
      <dgm:spPr/>
      <dgm:t>
        <a:bodyPr/>
        <a:lstStyle/>
        <a:p>
          <a:endParaRPr lang="ru-RU"/>
        </a:p>
      </dgm:t>
    </dgm:pt>
    <dgm:pt modelId="{A7A859A8-EAB1-40F3-BBC1-87D398AA3FF8}" type="pres">
      <dgm:prSet presAssocID="{7EDD0B2B-BAEC-4017-91A9-BB4941A3430C}" presName="vert1" presStyleCnt="0"/>
      <dgm:spPr/>
      <dgm:t>
        <a:bodyPr/>
        <a:lstStyle/>
        <a:p>
          <a:endParaRPr lang="ru-RU"/>
        </a:p>
      </dgm:t>
    </dgm:pt>
  </dgm:ptLst>
  <dgm:cxnLst>
    <dgm:cxn modelId="{00EE04D3-665C-4374-A836-58852A5B8435}" type="presOf" srcId="{4F133F0E-C772-408B-B1FE-94FCE8427697}" destId="{A961246C-6778-4084-A7EA-D0246383CBE3}" srcOrd="0" destOrd="0" presId="urn:microsoft.com/office/officeart/2008/layout/LinedList"/>
    <dgm:cxn modelId="{7F427DE5-8E97-421B-B05C-417E07775FF7}" type="presOf" srcId="{A1350C2C-76B7-4C8D-857A-1B180A9797E2}" destId="{97DA0CF7-5C27-420B-9C22-1156DEB86708}" srcOrd="0" destOrd="0" presId="urn:microsoft.com/office/officeart/2008/layout/LinedList"/>
    <dgm:cxn modelId="{BF266298-9849-4AB0-9E0B-5A4A0CE0D458}" srcId="{26F9833A-4ABD-45A8-B5CF-2571EAF05CEE}" destId="{4F133F0E-C772-408B-B1FE-94FCE8427697}" srcOrd="1" destOrd="0" parTransId="{674941AC-0534-40FC-ACB8-AD1D70B912EA}" sibTransId="{1654B149-7519-4998-8EE5-09709293694B}"/>
    <dgm:cxn modelId="{263EA8FA-FA99-415D-9201-B9076EEC7C0A}" srcId="{26F9833A-4ABD-45A8-B5CF-2571EAF05CEE}" destId="{A1350C2C-76B7-4C8D-857A-1B180A9797E2}" srcOrd="0" destOrd="0" parTransId="{31DA8143-68EC-432B-93E4-3DCFAD29CBC9}" sibTransId="{F185F2D5-5E74-404D-ABD9-841B718E6800}"/>
    <dgm:cxn modelId="{73EB5B5C-59A7-43BE-ABDF-043BE17F2375}" type="presOf" srcId="{26F9833A-4ABD-45A8-B5CF-2571EAF05CEE}" destId="{C92C7AC9-1593-46C8-A64A-272AAA7D0F01}" srcOrd="0" destOrd="0" presId="urn:microsoft.com/office/officeart/2008/layout/LinedList"/>
    <dgm:cxn modelId="{4A49F135-EB0B-44A9-8510-391DE19B9DAC}" type="presOf" srcId="{EA217227-F452-452D-9FBE-3BA49E37F379}" destId="{B00E39C4-7D7E-4D19-B48B-A5D855F20503}" srcOrd="0" destOrd="0" presId="urn:microsoft.com/office/officeart/2008/layout/LinedList"/>
    <dgm:cxn modelId="{5461034F-28C7-4022-8ABA-218225DFC981}" srcId="{26F9833A-4ABD-45A8-B5CF-2571EAF05CEE}" destId="{EA217227-F452-452D-9FBE-3BA49E37F379}" srcOrd="2" destOrd="0" parTransId="{ABC951BB-8160-42EE-91F5-E4AF988F40F1}" sibTransId="{E1177493-C1B8-4984-B5D7-2AAFB0E9B7BC}"/>
    <dgm:cxn modelId="{D88FDB52-5D10-42C5-A175-B9473ABBC666}" type="presOf" srcId="{7EDD0B2B-BAEC-4017-91A9-BB4941A3430C}" destId="{0689472A-029D-44C7-B3BF-F9884E84A416}" srcOrd="0" destOrd="0" presId="urn:microsoft.com/office/officeart/2008/layout/LinedList"/>
    <dgm:cxn modelId="{679CF597-61FC-44B3-B82C-21AF0BA1D8B5}" srcId="{26F9833A-4ABD-45A8-B5CF-2571EAF05CEE}" destId="{7EDD0B2B-BAEC-4017-91A9-BB4941A3430C}" srcOrd="3" destOrd="0" parTransId="{BFFCFE70-F9D0-4FA5-AE9F-6E2906361875}" sibTransId="{DB2D7C60-0A63-45B7-9B3C-D4668F969240}"/>
    <dgm:cxn modelId="{AC456D82-7AA4-4BFC-BCAB-311D7F0C44E9}" type="presParOf" srcId="{C92C7AC9-1593-46C8-A64A-272AAA7D0F01}" destId="{48961A9F-15B7-43A5-8520-0C74992E1EF0}" srcOrd="0" destOrd="0" presId="urn:microsoft.com/office/officeart/2008/layout/LinedList"/>
    <dgm:cxn modelId="{E8609F45-B7CB-411F-B814-BB0C0FC2BA8D}" type="presParOf" srcId="{C92C7AC9-1593-46C8-A64A-272AAA7D0F01}" destId="{C7813C79-68EC-49E2-B2E0-062D18D3105C}" srcOrd="1" destOrd="0" presId="urn:microsoft.com/office/officeart/2008/layout/LinedList"/>
    <dgm:cxn modelId="{9232603E-BBBA-4766-B654-DA353E63882E}" type="presParOf" srcId="{C7813C79-68EC-49E2-B2E0-062D18D3105C}" destId="{97DA0CF7-5C27-420B-9C22-1156DEB86708}" srcOrd="0" destOrd="0" presId="urn:microsoft.com/office/officeart/2008/layout/LinedList"/>
    <dgm:cxn modelId="{14FAB43F-798F-4EA4-A0DD-24AF3DAAD9A8}" type="presParOf" srcId="{C7813C79-68EC-49E2-B2E0-062D18D3105C}" destId="{56257F16-754C-441B-B494-8D953C149805}" srcOrd="1" destOrd="0" presId="urn:microsoft.com/office/officeart/2008/layout/LinedList"/>
    <dgm:cxn modelId="{2D3DFB54-5A0F-4D23-B22A-1D01C778D511}" type="presParOf" srcId="{C92C7AC9-1593-46C8-A64A-272AAA7D0F01}" destId="{514D9855-FE0F-4009-9F96-B374722B4C51}" srcOrd="2" destOrd="0" presId="urn:microsoft.com/office/officeart/2008/layout/LinedList"/>
    <dgm:cxn modelId="{0EF5D981-802C-47D5-B898-B98D7430DE8E}" type="presParOf" srcId="{C92C7AC9-1593-46C8-A64A-272AAA7D0F01}" destId="{D989EA26-0F4D-4C0E-A60F-CD68E4DBB97D}" srcOrd="3" destOrd="0" presId="urn:microsoft.com/office/officeart/2008/layout/LinedList"/>
    <dgm:cxn modelId="{58BE7127-11A6-484A-9A84-CD2A43DD89F4}" type="presParOf" srcId="{D989EA26-0F4D-4C0E-A60F-CD68E4DBB97D}" destId="{A961246C-6778-4084-A7EA-D0246383CBE3}" srcOrd="0" destOrd="0" presId="urn:microsoft.com/office/officeart/2008/layout/LinedList"/>
    <dgm:cxn modelId="{9D4AE5F9-8925-4C0C-89AD-EF21F29D7F90}" type="presParOf" srcId="{D989EA26-0F4D-4C0E-A60F-CD68E4DBB97D}" destId="{D3996EDA-7954-45FD-828B-25AAB3256F7A}" srcOrd="1" destOrd="0" presId="urn:microsoft.com/office/officeart/2008/layout/LinedList"/>
    <dgm:cxn modelId="{61630043-821C-4553-8841-9AEF925CCDFE}" type="presParOf" srcId="{C92C7AC9-1593-46C8-A64A-272AAA7D0F01}" destId="{891838B0-D6FF-4748-B752-6211784CB57C}" srcOrd="4" destOrd="0" presId="urn:microsoft.com/office/officeart/2008/layout/LinedList"/>
    <dgm:cxn modelId="{817C2E96-145C-491C-BA1D-0BC10DF9FA2D}" type="presParOf" srcId="{C92C7AC9-1593-46C8-A64A-272AAA7D0F01}" destId="{08BB2AAD-32CA-406C-BE98-4A6172E30228}" srcOrd="5" destOrd="0" presId="urn:microsoft.com/office/officeart/2008/layout/LinedList"/>
    <dgm:cxn modelId="{52418508-2403-4A87-9F74-BDE593C556AA}" type="presParOf" srcId="{08BB2AAD-32CA-406C-BE98-4A6172E30228}" destId="{B00E39C4-7D7E-4D19-B48B-A5D855F20503}" srcOrd="0" destOrd="0" presId="urn:microsoft.com/office/officeart/2008/layout/LinedList"/>
    <dgm:cxn modelId="{BEC970FF-26F8-4E3F-B488-164DE31EFF8D}" type="presParOf" srcId="{08BB2AAD-32CA-406C-BE98-4A6172E30228}" destId="{B582CE91-7D36-45EC-8848-F0CB4CEC61A1}" srcOrd="1" destOrd="0" presId="urn:microsoft.com/office/officeart/2008/layout/LinedList"/>
    <dgm:cxn modelId="{AE60BA06-A9A4-4762-9D29-B5043FC3A0BB}" type="presParOf" srcId="{C92C7AC9-1593-46C8-A64A-272AAA7D0F01}" destId="{B1F91498-6600-4938-BED0-5B64A38C4823}" srcOrd="6" destOrd="0" presId="urn:microsoft.com/office/officeart/2008/layout/LinedList"/>
    <dgm:cxn modelId="{BEBA5513-EAEB-4E66-A52B-2BA43D61F46D}" type="presParOf" srcId="{C92C7AC9-1593-46C8-A64A-272AAA7D0F01}" destId="{14560FD3-2EC6-47B6-84A8-E4943D2BCDB1}" srcOrd="7" destOrd="0" presId="urn:microsoft.com/office/officeart/2008/layout/LinedList"/>
    <dgm:cxn modelId="{784E9452-036A-4ED8-B6F7-44D544B9BFDD}" type="presParOf" srcId="{14560FD3-2EC6-47B6-84A8-E4943D2BCDB1}" destId="{0689472A-029D-44C7-B3BF-F9884E84A416}" srcOrd="0" destOrd="0" presId="urn:microsoft.com/office/officeart/2008/layout/LinedList"/>
    <dgm:cxn modelId="{9BC03B13-B3CE-451E-8F84-C8AA15C87BE3}" type="presParOf" srcId="{14560FD3-2EC6-47B6-84A8-E4943D2BCDB1}" destId="{A7A859A8-EAB1-40F3-BBC1-87D398AA3F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A7E8C8-3023-4242-9D01-A1D6B721FCA4}" type="doc">
      <dgm:prSet loTypeId="urn:microsoft.com/office/officeart/2008/layout/VerticalCircle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9700F5-916C-4F83-A2C4-037B69372A82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680"/>
            </a:lnSpc>
          </a:pP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В ПОРЯДКЕ ПЕРЕДОВЕРИЯ УДОСТОВЕРЯЕТСЯ НОТАРИУСОМ                            </a:t>
          </a:r>
          <a:r>
            <a:rPr lang="ru-RU" sz="1400" b="1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ПРЕДЪЯВЛЕНИИ ПРЕДСТАВИТЕЛЕМ ОСНОВНОЙ ДОВЕРЕННОСТИ,</a:t>
          </a:r>
          <a:r>
            <a:rPr lang="ru-RU" sz="14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ЭТОМ НОТАРИУС ПРОВЕРЯЕТ, СОДЕРЖИТСЯ ЛИ В НЕЙ </a:t>
          </a:r>
          <a:r>
            <a:rPr lang="ru-RU" sz="1400" b="1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ПРАВО ПЕРЕДОВЕРИЯ</a:t>
          </a:r>
          <a:endParaRPr lang="ru-RU" sz="1400" b="1" u="sng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D24DE45-EBE7-4986-B2B7-1BF793AB2B56}" type="parTrans" cxnId="{20C24083-F667-4466-BA72-0FABA387A6F5}">
      <dgm:prSet/>
      <dgm:spPr/>
      <dgm:t>
        <a:bodyPr/>
        <a:lstStyle/>
        <a:p>
          <a:endParaRPr lang="ru-RU"/>
        </a:p>
      </dgm:t>
    </dgm:pt>
    <dgm:pt modelId="{597D6FC2-DDC9-4C83-9B96-BF8D59CC5891}" type="sibTrans" cxnId="{20C24083-F667-4466-BA72-0FABA387A6F5}">
      <dgm:prSet/>
      <dgm:spPr/>
      <dgm:t>
        <a:bodyPr/>
        <a:lstStyle/>
        <a:p>
          <a:endParaRPr lang="ru-RU"/>
        </a:p>
      </dgm:t>
    </dgm:pt>
    <dgm:pt modelId="{46608FE7-8FED-44B0-A4E3-5C851B89A52E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680"/>
            </a:lnSpc>
          </a:pPr>
          <a:r>
            <a:rPr lang="ru-RU" sz="14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НОТАРИУС ОСУЩЕСТВЛЯЕТ ПРОВЕРКУ ДОВЕРЕННОСТЕЙ НА ПРЕДМЕТ ДЕЙСТВИТЕЛЬНОСТИ (УДОСТОВЕРЯЛАСЬ ЛИ ТАКАЯ ДОВЕРЕННОСТЬ), А ТАКЖЕ НА ПРЕДМЕТ ОТМЕНЫ ДОВЕРЕННОСТИ (п.2 ст.188 ГК РФ) ПОСРЕДСТВОМ ЕИС, РЕЕСТРА ОТМЕНЕННЫХ ДОВЕРЕННОСТЕЙ ФНП</a:t>
          </a:r>
          <a:endParaRPr lang="ru-RU" sz="1400" b="1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B5447BA-8AD9-4B5E-893D-9D15323C9D3C}" type="parTrans" cxnId="{5E3C3AE3-E01F-4C4A-8C07-0787EAEADBBD}">
      <dgm:prSet/>
      <dgm:spPr/>
      <dgm:t>
        <a:bodyPr/>
        <a:lstStyle/>
        <a:p>
          <a:endParaRPr lang="ru-RU"/>
        </a:p>
      </dgm:t>
    </dgm:pt>
    <dgm:pt modelId="{3D449F43-ED76-4A85-AD60-DB2B3C69967D}" type="sibTrans" cxnId="{5E3C3AE3-E01F-4C4A-8C07-0787EAEADBBD}">
      <dgm:prSet/>
      <dgm:spPr/>
      <dgm:t>
        <a:bodyPr/>
        <a:lstStyle/>
        <a:p>
          <a:endParaRPr lang="ru-RU"/>
        </a:p>
      </dgm:t>
    </dgm:pt>
    <dgm:pt modelId="{EF5FF2F9-B82D-42DC-AFE4-04C52319FE40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920"/>
            </a:lnSpc>
          </a:pPr>
          <a:r>
            <a:rPr lang="ru-RU" sz="13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 УДОСТОВЕРЕНИЕМ ДОВЕРЕННОСТИ НОТАРИУС ПОСРЕДСТВОМ  ЕИС  И ИНЫХ ЭЛЕКТРОННЫХ СЕРВИСОВ И ЗАПРОСОВ В ОРГАНЫ ВЛАСТИ (ЕГРН, ЕГРЮЛ, ЗАГС, МВД) УСТАНАВЛИВАЕТ, НЕ ПРЕКРАЩЕНО  ЛИ </a:t>
          </a:r>
          <a:r>
            <a:rPr lang="ru-RU" sz="1300" b="1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ДЕЙСТВИЕ ПЕРВОНАЧАЛЬНОЙ ДОВЕРЕННОСТИ </a:t>
          </a:r>
          <a:r>
            <a:rPr lang="ru-RU" sz="13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(п.1 ст.188 ГК РФ в случаях смерти доверителя, поверенного, признании их недееспособными, ограниченно дееспособными, ликвидации юридического лица и пр.), А В СЛУЧАЕ ПОСЛЕДУЮЩЕГО ПЕРЕДОВЕРИЯ - ТАКЖЕ ДОВЕРЕННОСТИ, ВЫДАННОЙ В ПОРЯДКЕ ПЕРЕДОВЕРИЯ </a:t>
          </a:r>
          <a:endParaRPr lang="ru-RU" sz="1300" b="1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F34283B-A6F6-42F7-9C51-9EB063A76033}" type="parTrans" cxnId="{F1AC3348-D76D-4435-938A-ADB650A3C2C6}">
      <dgm:prSet/>
      <dgm:spPr/>
      <dgm:t>
        <a:bodyPr/>
        <a:lstStyle/>
        <a:p>
          <a:endParaRPr lang="ru-RU"/>
        </a:p>
      </dgm:t>
    </dgm:pt>
    <dgm:pt modelId="{6CC8D72F-3E2A-4B6B-AC7E-285DA86E044A}" type="sibTrans" cxnId="{F1AC3348-D76D-4435-938A-ADB650A3C2C6}">
      <dgm:prSet/>
      <dgm:spPr/>
      <dgm:t>
        <a:bodyPr/>
        <a:lstStyle/>
        <a:p>
          <a:endParaRPr lang="ru-RU"/>
        </a:p>
      </dgm:t>
    </dgm:pt>
    <dgm:pt modelId="{2BF25BF0-C343-4329-A64F-28E58A85851C}" type="pres">
      <dgm:prSet presAssocID="{6FA7E8C8-3023-4242-9D01-A1D6B721FCA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16305A2-7F01-4182-959E-E4265DB64336}" type="pres">
      <dgm:prSet presAssocID="{CE9700F5-916C-4F83-A2C4-037B69372A82}" presName="noChildren" presStyleCnt="0"/>
      <dgm:spPr/>
    </dgm:pt>
    <dgm:pt modelId="{8EDA5DA8-9C2D-4010-89C2-C5E4BB455DB2}" type="pres">
      <dgm:prSet presAssocID="{CE9700F5-916C-4F83-A2C4-037B69372A82}" presName="gap" presStyleCnt="0"/>
      <dgm:spPr/>
    </dgm:pt>
    <dgm:pt modelId="{5E05D6D2-EFAD-4E26-8B5D-3EA4D1BD3AD3}" type="pres">
      <dgm:prSet presAssocID="{CE9700F5-916C-4F83-A2C4-037B69372A82}" presName="medCircle2" presStyleLbl="vennNode1" presStyleIdx="0" presStyleCnt="3" custLinFactNeighborX="20" custLinFactNeighborY="-35759"/>
      <dgm:spPr/>
    </dgm:pt>
    <dgm:pt modelId="{E653F6CB-D8C3-44F9-9B95-C3B9810746AF}" type="pres">
      <dgm:prSet presAssocID="{CE9700F5-916C-4F83-A2C4-037B69372A82}" presName="txLvlOnly1" presStyleLbl="revTx" presStyleIdx="0" presStyleCnt="3" custLinFactNeighborX="-415" custLinFactNeighborY="-41067"/>
      <dgm:spPr/>
      <dgm:t>
        <a:bodyPr/>
        <a:lstStyle/>
        <a:p>
          <a:endParaRPr lang="ru-RU"/>
        </a:p>
      </dgm:t>
    </dgm:pt>
    <dgm:pt modelId="{4DD5B4A0-FEFD-419C-AB85-85A173FA4AD5}" type="pres">
      <dgm:prSet presAssocID="{46608FE7-8FED-44B0-A4E3-5C851B89A52E}" presName="noChildren" presStyleCnt="0"/>
      <dgm:spPr/>
    </dgm:pt>
    <dgm:pt modelId="{F2136775-188E-405F-8F6D-3A48C6A9D2D6}" type="pres">
      <dgm:prSet presAssocID="{46608FE7-8FED-44B0-A4E3-5C851B89A52E}" presName="gap" presStyleCnt="0"/>
      <dgm:spPr/>
    </dgm:pt>
    <dgm:pt modelId="{5A6770B5-6D30-463C-9026-16AD2BB8AE6A}" type="pres">
      <dgm:prSet presAssocID="{46608FE7-8FED-44B0-A4E3-5C851B89A52E}" presName="medCircle2" presStyleLbl="vennNode1" presStyleIdx="1" presStyleCnt="3" custLinFactNeighborX="20" custLinFactNeighborY="-29611"/>
      <dgm:spPr/>
    </dgm:pt>
    <dgm:pt modelId="{7DD68755-9AAB-4987-BDA9-0B50CE2E2FBE}" type="pres">
      <dgm:prSet presAssocID="{46608FE7-8FED-44B0-A4E3-5C851B89A52E}" presName="txLvlOnly1" presStyleLbl="revTx" presStyleIdx="1" presStyleCnt="3" custLinFactNeighborX="325" custLinFactNeighborY="-29225"/>
      <dgm:spPr/>
      <dgm:t>
        <a:bodyPr/>
        <a:lstStyle/>
        <a:p>
          <a:endParaRPr lang="ru-RU"/>
        </a:p>
      </dgm:t>
    </dgm:pt>
    <dgm:pt modelId="{B7C5F68B-D494-437B-B0B4-B32633B23F59}" type="pres">
      <dgm:prSet presAssocID="{EF5FF2F9-B82D-42DC-AFE4-04C52319FE40}" presName="noChildren" presStyleCnt="0"/>
      <dgm:spPr/>
    </dgm:pt>
    <dgm:pt modelId="{98C52C50-334A-4DFE-A8C7-A91E4C6DEB4F}" type="pres">
      <dgm:prSet presAssocID="{EF5FF2F9-B82D-42DC-AFE4-04C52319FE40}" presName="gap" presStyleCnt="0"/>
      <dgm:spPr/>
    </dgm:pt>
    <dgm:pt modelId="{3EA23203-8E8C-4F30-B0D2-11A5BCB7D33A}" type="pres">
      <dgm:prSet presAssocID="{EF5FF2F9-B82D-42DC-AFE4-04C52319FE40}" presName="medCircle2" presStyleLbl="vennNode1" presStyleIdx="2" presStyleCnt="3" custLinFactNeighborX="4783" custLinFactNeighborY="-19675"/>
      <dgm:spPr/>
    </dgm:pt>
    <dgm:pt modelId="{870BFFA4-FD7C-4C20-B97B-31BB211C4855}" type="pres">
      <dgm:prSet presAssocID="{EF5FF2F9-B82D-42DC-AFE4-04C52319FE40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20C24083-F667-4466-BA72-0FABA387A6F5}" srcId="{6FA7E8C8-3023-4242-9D01-A1D6B721FCA4}" destId="{CE9700F5-916C-4F83-A2C4-037B69372A82}" srcOrd="0" destOrd="0" parTransId="{5D24DE45-EBE7-4986-B2B7-1BF793AB2B56}" sibTransId="{597D6FC2-DDC9-4C83-9B96-BF8D59CC5891}"/>
    <dgm:cxn modelId="{025CED03-9113-4709-860F-C4859848CEB2}" type="presOf" srcId="{6FA7E8C8-3023-4242-9D01-A1D6B721FCA4}" destId="{2BF25BF0-C343-4329-A64F-28E58A85851C}" srcOrd="0" destOrd="0" presId="urn:microsoft.com/office/officeart/2008/layout/VerticalCircleList"/>
    <dgm:cxn modelId="{C69AE340-7BDE-4AE4-9869-F4DE5CF5F8B7}" type="presOf" srcId="{CE9700F5-916C-4F83-A2C4-037B69372A82}" destId="{E653F6CB-D8C3-44F9-9B95-C3B9810746AF}" srcOrd="0" destOrd="0" presId="urn:microsoft.com/office/officeart/2008/layout/VerticalCircleList"/>
    <dgm:cxn modelId="{F1AC3348-D76D-4435-938A-ADB650A3C2C6}" srcId="{6FA7E8C8-3023-4242-9D01-A1D6B721FCA4}" destId="{EF5FF2F9-B82D-42DC-AFE4-04C52319FE40}" srcOrd="2" destOrd="0" parTransId="{6F34283B-A6F6-42F7-9C51-9EB063A76033}" sibTransId="{6CC8D72F-3E2A-4B6B-AC7E-285DA86E044A}"/>
    <dgm:cxn modelId="{D96DE740-0381-4663-9C1E-4C21A8DB3480}" type="presOf" srcId="{EF5FF2F9-B82D-42DC-AFE4-04C52319FE40}" destId="{870BFFA4-FD7C-4C20-B97B-31BB211C4855}" srcOrd="0" destOrd="0" presId="urn:microsoft.com/office/officeart/2008/layout/VerticalCircleList"/>
    <dgm:cxn modelId="{5E3C3AE3-E01F-4C4A-8C07-0787EAEADBBD}" srcId="{6FA7E8C8-3023-4242-9D01-A1D6B721FCA4}" destId="{46608FE7-8FED-44B0-A4E3-5C851B89A52E}" srcOrd="1" destOrd="0" parTransId="{5B5447BA-8AD9-4B5E-893D-9D15323C9D3C}" sibTransId="{3D449F43-ED76-4A85-AD60-DB2B3C69967D}"/>
    <dgm:cxn modelId="{C5620743-207B-4C86-BE74-5D9DCA91703F}" type="presOf" srcId="{46608FE7-8FED-44B0-A4E3-5C851B89A52E}" destId="{7DD68755-9AAB-4987-BDA9-0B50CE2E2FBE}" srcOrd="0" destOrd="0" presId="urn:microsoft.com/office/officeart/2008/layout/VerticalCircleList"/>
    <dgm:cxn modelId="{C74A7D52-A521-4277-B058-438132B99DA0}" type="presParOf" srcId="{2BF25BF0-C343-4329-A64F-28E58A85851C}" destId="{416305A2-7F01-4182-959E-E4265DB64336}" srcOrd="0" destOrd="0" presId="urn:microsoft.com/office/officeart/2008/layout/VerticalCircleList"/>
    <dgm:cxn modelId="{171D4F63-8308-482B-B965-72BBADDFE481}" type="presParOf" srcId="{416305A2-7F01-4182-959E-E4265DB64336}" destId="{8EDA5DA8-9C2D-4010-89C2-C5E4BB455DB2}" srcOrd="0" destOrd="0" presId="urn:microsoft.com/office/officeart/2008/layout/VerticalCircleList"/>
    <dgm:cxn modelId="{8E05A106-EDA2-45E3-98C7-A3C58E68DBD0}" type="presParOf" srcId="{416305A2-7F01-4182-959E-E4265DB64336}" destId="{5E05D6D2-EFAD-4E26-8B5D-3EA4D1BD3AD3}" srcOrd="1" destOrd="0" presId="urn:microsoft.com/office/officeart/2008/layout/VerticalCircleList"/>
    <dgm:cxn modelId="{003DC9CC-7006-410B-A912-33D824B2373F}" type="presParOf" srcId="{416305A2-7F01-4182-959E-E4265DB64336}" destId="{E653F6CB-D8C3-44F9-9B95-C3B9810746AF}" srcOrd="2" destOrd="0" presId="urn:microsoft.com/office/officeart/2008/layout/VerticalCircleList"/>
    <dgm:cxn modelId="{55243EE3-EFAE-4FB4-9EE2-CE612E8F1ED5}" type="presParOf" srcId="{2BF25BF0-C343-4329-A64F-28E58A85851C}" destId="{4DD5B4A0-FEFD-419C-AB85-85A173FA4AD5}" srcOrd="1" destOrd="0" presId="urn:microsoft.com/office/officeart/2008/layout/VerticalCircleList"/>
    <dgm:cxn modelId="{F8F947D5-40EE-48F1-8492-D26CBAC650C5}" type="presParOf" srcId="{4DD5B4A0-FEFD-419C-AB85-85A173FA4AD5}" destId="{F2136775-188E-405F-8F6D-3A48C6A9D2D6}" srcOrd="0" destOrd="0" presId="urn:microsoft.com/office/officeart/2008/layout/VerticalCircleList"/>
    <dgm:cxn modelId="{4682C373-66AE-4BD9-84D1-316E949BC813}" type="presParOf" srcId="{4DD5B4A0-FEFD-419C-AB85-85A173FA4AD5}" destId="{5A6770B5-6D30-463C-9026-16AD2BB8AE6A}" srcOrd="1" destOrd="0" presId="urn:microsoft.com/office/officeart/2008/layout/VerticalCircleList"/>
    <dgm:cxn modelId="{A8F24742-0727-433C-AAC1-C97ABDA51F21}" type="presParOf" srcId="{4DD5B4A0-FEFD-419C-AB85-85A173FA4AD5}" destId="{7DD68755-9AAB-4987-BDA9-0B50CE2E2FBE}" srcOrd="2" destOrd="0" presId="urn:microsoft.com/office/officeart/2008/layout/VerticalCircleList"/>
    <dgm:cxn modelId="{04B6D348-E49D-4F4B-8630-A1F9359FF89B}" type="presParOf" srcId="{2BF25BF0-C343-4329-A64F-28E58A85851C}" destId="{B7C5F68B-D494-437B-B0B4-B32633B23F59}" srcOrd="2" destOrd="0" presId="urn:microsoft.com/office/officeart/2008/layout/VerticalCircleList"/>
    <dgm:cxn modelId="{0C14FCC5-F9E6-454C-9734-F512AE122F7C}" type="presParOf" srcId="{B7C5F68B-D494-437B-B0B4-B32633B23F59}" destId="{98C52C50-334A-4DFE-A8C7-A91E4C6DEB4F}" srcOrd="0" destOrd="0" presId="urn:microsoft.com/office/officeart/2008/layout/VerticalCircleList"/>
    <dgm:cxn modelId="{EFA2CE8D-855A-48F1-A541-360CAD2F981E}" type="presParOf" srcId="{B7C5F68B-D494-437B-B0B4-B32633B23F59}" destId="{3EA23203-8E8C-4F30-B0D2-11A5BCB7D33A}" srcOrd="1" destOrd="0" presId="urn:microsoft.com/office/officeart/2008/layout/VerticalCircleList"/>
    <dgm:cxn modelId="{F6E72F95-C23B-4429-80A8-32FAF095D951}" type="presParOf" srcId="{B7C5F68B-D494-437B-B0B4-B32633B23F59}" destId="{870BFFA4-FD7C-4C20-B97B-31BB211C485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hierarchy2" loCatId="hierarchy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ru-RU" sz="18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ПРЕДСТАВИТЕЛЯ</a:t>
          </a:r>
        </a:p>
        <a:p>
          <a:pPr>
            <a:lnSpc>
              <a:spcPts val="1900"/>
            </a:lnSpc>
            <a:spcAft>
              <a:spcPts val="0"/>
            </a:spcAft>
          </a:pPr>
          <a:r>
            <a:rPr lang="ru-RU" sz="18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ОСНОВАНЫ НА:</a:t>
          </a:r>
        </a:p>
        <a:p>
          <a:pPr>
            <a:lnSpc>
              <a:spcPts val="1900"/>
            </a:lnSpc>
            <a:spcAft>
              <a:spcPts val="0"/>
            </a:spcAft>
          </a:pPr>
          <a:r>
            <a:rPr lang="ru-RU" sz="18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(п.</a:t>
          </a:r>
          <a:r>
            <a:rPr lang="ru-RU" sz="20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</a:t>
          </a:r>
          <a:r>
            <a:rPr lang="ru-RU" sz="18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ст.182 ГК РФ)</a:t>
          </a:r>
          <a:endParaRPr lang="ru-RU" sz="18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B6A17EF1-F377-4636-AC21-D3E2CB2EFFF4}">
      <dgm:prSet phldrT="[Текст]" custT="1"/>
      <dgm:spPr/>
      <dgm:t>
        <a:bodyPr/>
        <a:lstStyle/>
        <a:p>
          <a:pPr algn="ctr">
            <a:lnSpc>
              <a:spcPts val="1900"/>
            </a:lnSpc>
            <a:spcAft>
              <a:spcPts val="0"/>
            </a:spcAft>
          </a:pPr>
          <a:r>
            <a:rPr lang="ru-RU" sz="14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ДОВЕРЕННОСТИ, ДОГОВОРЕ, РЕШЕНИЯ ОБЩЕГО СОБРАНИЯ</a:t>
          </a:r>
          <a:endParaRPr lang="ru-RU" sz="14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53ECFA6-566C-4AC9-A4C4-C59EC7427835}" type="parTrans" cxnId="{6D9536A0-EE2A-44C6-9693-33B2A3A45897}">
      <dgm:prSet/>
      <dgm:spPr/>
      <dgm:t>
        <a:bodyPr/>
        <a:lstStyle/>
        <a:p>
          <a:endParaRPr lang="ru-RU"/>
        </a:p>
      </dgm:t>
    </dgm:pt>
    <dgm:pt modelId="{875F99E0-B29D-4110-887E-C8EF895F7437}" type="sibTrans" cxnId="{6D9536A0-EE2A-44C6-9693-33B2A3A45897}">
      <dgm:prSet/>
      <dgm:spPr/>
      <dgm:t>
        <a:bodyPr/>
        <a:lstStyle/>
        <a:p>
          <a:endParaRPr lang="ru-RU"/>
        </a:p>
      </dgm:t>
    </dgm:pt>
    <dgm:pt modelId="{440E6EED-4B9B-4CCA-A5E5-79B15FDADB3C}">
      <dgm:prSet phldrT="[Текст]" custT="1"/>
      <dgm:spPr/>
      <dgm:t>
        <a:bodyPr/>
        <a:lstStyle/>
        <a:p>
          <a:pPr algn="ctr">
            <a:lnSpc>
              <a:spcPts val="1900"/>
            </a:lnSpc>
            <a:spcAft>
              <a:spcPts val="0"/>
            </a:spcAft>
          </a:pPr>
          <a:r>
            <a:rPr lang="ru-RU" sz="14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УКАЗАНИИ ЗАКОНА</a:t>
          </a:r>
          <a:endParaRPr lang="ru-RU" sz="14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FEBEB2C-02B3-41EB-A787-2C55C1587BEE}" type="parTrans" cxnId="{1972E924-5D59-41E5-8329-6638B2728ED7}">
      <dgm:prSet/>
      <dgm:spPr/>
      <dgm:t>
        <a:bodyPr/>
        <a:lstStyle/>
        <a:p>
          <a:endParaRPr lang="ru-RU"/>
        </a:p>
      </dgm:t>
    </dgm:pt>
    <dgm:pt modelId="{EE2F4A3F-B5D9-4232-AA29-DC73F35D1687}" type="sibTrans" cxnId="{1972E924-5D59-41E5-8329-6638B2728ED7}">
      <dgm:prSet/>
      <dgm:spPr/>
      <dgm:t>
        <a:bodyPr/>
        <a:lstStyle/>
        <a:p>
          <a:endParaRPr lang="ru-RU"/>
        </a:p>
      </dgm:t>
    </dgm:pt>
    <dgm:pt modelId="{C7309B5B-4BAA-4461-A84B-B9094724CF28}">
      <dgm:prSet phldrT="[Текст]" custT="1"/>
      <dgm:spPr/>
      <dgm:t>
        <a:bodyPr/>
        <a:lstStyle/>
        <a:p>
          <a:pPr algn="ctr">
            <a:lnSpc>
              <a:spcPts val="1900"/>
            </a:lnSpc>
            <a:spcAft>
              <a:spcPts val="0"/>
            </a:spcAft>
          </a:pPr>
          <a:r>
            <a:rPr lang="ru-RU" sz="12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АКТЕ УПОЛНОМОЧЕННОГО  ГОСУДАРСТВЕННОГО ОРГАНА ИЛИ ОРГАНА МЕСТНОГО САМОУПРАВЛЕНИЯ</a:t>
          </a:r>
          <a:endParaRPr lang="ru-RU" sz="12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6B9EDB0-0A2B-492A-A86F-38A11A65EDEC}" type="parTrans" cxnId="{336D1B2E-9877-4B47-B56E-279DB359AC1C}">
      <dgm:prSet/>
      <dgm:spPr/>
      <dgm:t>
        <a:bodyPr/>
        <a:lstStyle/>
        <a:p>
          <a:endParaRPr lang="ru-RU"/>
        </a:p>
      </dgm:t>
    </dgm:pt>
    <dgm:pt modelId="{8A5019D1-3E2A-42BD-A104-773DE0A55805}" type="sibTrans" cxnId="{336D1B2E-9877-4B47-B56E-279DB359AC1C}">
      <dgm:prSet/>
      <dgm:spPr/>
      <dgm:t>
        <a:bodyPr/>
        <a:lstStyle/>
        <a:p>
          <a:endParaRPr lang="ru-RU"/>
        </a:p>
      </dgm:t>
    </dgm:pt>
    <dgm:pt modelId="{EA4AC713-FAF0-4FEB-B78E-5B0A1C1804A7}">
      <dgm:prSet phldrT="[Текст]" custT="1"/>
      <dgm:spPr/>
      <dgm:t>
        <a:bodyPr/>
        <a:lstStyle/>
        <a:p>
          <a:pPr algn="ctr">
            <a:lnSpc>
              <a:spcPts val="1900"/>
            </a:lnSpc>
            <a:spcAft>
              <a:spcPts val="0"/>
            </a:spcAft>
          </a:pPr>
          <a:r>
            <a:rPr lang="ru-RU" sz="1200" b="1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МОГУТ ТАКЖЕ ЯВСТВОВАТЬ              ИЗ ОБСТАНОВКИ, В КОТОРОЙ ДЕЙСТВУЕТ ПРЕДСТАВИТЕЛЬ (ПРОДАВЕЦ В РОЗНИЧНОЙ ТОРГОВЛЕ, КАССИР И Т.П.)</a:t>
          </a:r>
          <a:endParaRPr lang="ru-RU" sz="1200" b="1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23694FF-9E1E-4827-ABB3-CBB27D2E3392}" type="parTrans" cxnId="{CF0BE6BD-8393-49BA-8E34-D0272887505E}">
      <dgm:prSet/>
      <dgm:spPr/>
      <dgm:t>
        <a:bodyPr/>
        <a:lstStyle/>
        <a:p>
          <a:endParaRPr lang="ru-RU"/>
        </a:p>
      </dgm:t>
    </dgm:pt>
    <dgm:pt modelId="{1E3434DC-7C91-4A09-A4BD-8102D61C5353}" type="sibTrans" cxnId="{CF0BE6BD-8393-49BA-8E34-D0272887505E}">
      <dgm:prSet/>
      <dgm:spPr/>
      <dgm:t>
        <a:bodyPr/>
        <a:lstStyle/>
        <a:p>
          <a:endParaRPr lang="ru-RU"/>
        </a:p>
      </dgm:t>
    </dgm:pt>
    <dgm:pt modelId="{A8A3D8A3-7569-4112-9726-AC24A7F04F16}" type="pres">
      <dgm:prSet presAssocID="{BE3EE87D-BB1D-450C-8E6A-2AFFCA0C60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1470D-0961-4D3F-9BE7-9F46122C6D93}" type="pres">
      <dgm:prSet presAssocID="{405DCCF5-8BCE-48E9-8674-3365846AF6C1}" presName="root1" presStyleCnt="0"/>
      <dgm:spPr/>
      <dgm:t>
        <a:bodyPr/>
        <a:lstStyle/>
        <a:p>
          <a:endParaRPr lang="ru-RU"/>
        </a:p>
      </dgm:t>
    </dgm:pt>
    <dgm:pt modelId="{F670ED0C-A8A1-4B84-9FEB-B71B27160EF8}" type="pres">
      <dgm:prSet presAssocID="{405DCCF5-8BCE-48E9-8674-3365846AF6C1}" presName="LevelOneTextNode" presStyleLbl="node0" presStyleIdx="0" presStyleCnt="1" custScaleX="75786" custScaleY="69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F42D3-71F1-4FCF-903A-E7C15BEC9667}" type="pres">
      <dgm:prSet presAssocID="{405DCCF5-8BCE-48E9-8674-3365846AF6C1}" presName="level2hierChild" presStyleCnt="0"/>
      <dgm:spPr/>
      <dgm:t>
        <a:bodyPr/>
        <a:lstStyle/>
        <a:p>
          <a:endParaRPr lang="ru-RU"/>
        </a:p>
      </dgm:t>
    </dgm:pt>
    <dgm:pt modelId="{42E4F990-0A69-4FCF-89D2-B33165D0CA8E}" type="pres">
      <dgm:prSet presAssocID="{A53ECFA6-566C-4AC9-A4C4-C59EC742783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643D9690-F434-4F7B-8ACD-633379575BB1}" type="pres">
      <dgm:prSet presAssocID="{A53ECFA6-566C-4AC9-A4C4-C59EC742783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DCC797F-20C5-4834-AFAB-CC5E990FC0CD}" type="pres">
      <dgm:prSet presAssocID="{B6A17EF1-F377-4636-AC21-D3E2CB2EFFF4}" presName="root2" presStyleCnt="0"/>
      <dgm:spPr/>
      <dgm:t>
        <a:bodyPr/>
        <a:lstStyle/>
        <a:p>
          <a:endParaRPr lang="ru-RU"/>
        </a:p>
      </dgm:t>
    </dgm:pt>
    <dgm:pt modelId="{3E7503C3-747B-4D4A-8F3D-74CA496CA2D0}" type="pres">
      <dgm:prSet presAssocID="{B6A17EF1-F377-4636-AC21-D3E2CB2EFFF4}" presName="LevelTwoTextNode" presStyleLbl="node2" presStyleIdx="0" presStyleCnt="4" custScaleX="98829" custScaleY="53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0AEE0-6D13-42D3-ABF7-07D9504CEF54}" type="pres">
      <dgm:prSet presAssocID="{B6A17EF1-F377-4636-AC21-D3E2CB2EFFF4}" presName="level3hierChild" presStyleCnt="0"/>
      <dgm:spPr/>
      <dgm:t>
        <a:bodyPr/>
        <a:lstStyle/>
        <a:p>
          <a:endParaRPr lang="ru-RU"/>
        </a:p>
      </dgm:t>
    </dgm:pt>
    <dgm:pt modelId="{D36C5236-161E-494F-970C-DB1271F39045}" type="pres">
      <dgm:prSet presAssocID="{DFEBEB2C-02B3-41EB-A787-2C55C1587BE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C8148C8-9D97-43A4-8781-B2A4AF015093}" type="pres">
      <dgm:prSet presAssocID="{DFEBEB2C-02B3-41EB-A787-2C55C1587BE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4D1B380-1900-464E-8F1B-E74E79FE025D}" type="pres">
      <dgm:prSet presAssocID="{440E6EED-4B9B-4CCA-A5E5-79B15FDADB3C}" presName="root2" presStyleCnt="0"/>
      <dgm:spPr/>
      <dgm:t>
        <a:bodyPr/>
        <a:lstStyle/>
        <a:p>
          <a:endParaRPr lang="ru-RU"/>
        </a:p>
      </dgm:t>
    </dgm:pt>
    <dgm:pt modelId="{1F08EFD1-6AB6-4E0A-9F31-33E917A0BD9D}" type="pres">
      <dgm:prSet presAssocID="{440E6EED-4B9B-4CCA-A5E5-79B15FDADB3C}" presName="LevelTwoTextNode" presStyleLbl="node2" presStyleIdx="1" presStyleCnt="4" custScaleX="99607" custScaleY="55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E88760-B325-45AE-9D35-20541A20CDC7}" type="pres">
      <dgm:prSet presAssocID="{440E6EED-4B9B-4CCA-A5E5-79B15FDADB3C}" presName="level3hierChild" presStyleCnt="0"/>
      <dgm:spPr/>
      <dgm:t>
        <a:bodyPr/>
        <a:lstStyle/>
        <a:p>
          <a:endParaRPr lang="ru-RU"/>
        </a:p>
      </dgm:t>
    </dgm:pt>
    <dgm:pt modelId="{569BAA76-099A-49D5-ABEC-70E133B038ED}" type="pres">
      <dgm:prSet presAssocID="{76B9EDB0-0A2B-492A-A86F-38A11A65EDE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0D606E5-42E6-4124-81AE-58167988E983}" type="pres">
      <dgm:prSet presAssocID="{76B9EDB0-0A2B-492A-A86F-38A11A65EDE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600B545-92E4-43DB-9793-B3CCD59890BE}" type="pres">
      <dgm:prSet presAssocID="{C7309B5B-4BAA-4461-A84B-B9094724CF28}" presName="root2" presStyleCnt="0"/>
      <dgm:spPr/>
      <dgm:t>
        <a:bodyPr/>
        <a:lstStyle/>
        <a:p>
          <a:endParaRPr lang="ru-RU"/>
        </a:p>
      </dgm:t>
    </dgm:pt>
    <dgm:pt modelId="{3C0BDEC4-995B-46AB-AD5E-9567CBFD1C03}" type="pres">
      <dgm:prSet presAssocID="{C7309B5B-4BAA-4461-A84B-B9094724CF28}" presName="LevelTwoTextNode" presStyleLbl="node2" presStyleIdx="2" presStyleCnt="4" custScaleX="100015" custScaleY="68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9E705-900B-4C7A-B2CD-63474919F167}" type="pres">
      <dgm:prSet presAssocID="{C7309B5B-4BAA-4461-A84B-B9094724CF28}" presName="level3hierChild" presStyleCnt="0"/>
      <dgm:spPr/>
      <dgm:t>
        <a:bodyPr/>
        <a:lstStyle/>
        <a:p>
          <a:endParaRPr lang="ru-RU"/>
        </a:p>
      </dgm:t>
    </dgm:pt>
    <dgm:pt modelId="{47634B95-A23A-4C53-A0C3-59A7EE2B7B85}" type="pres">
      <dgm:prSet presAssocID="{723694FF-9E1E-4827-ABB3-CBB27D2E339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7874461-8F54-439B-90FA-16D77146E899}" type="pres">
      <dgm:prSet presAssocID="{723694FF-9E1E-4827-ABB3-CBB27D2E339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92BDE17-2827-4F01-ABAC-4F884D4EDAE3}" type="pres">
      <dgm:prSet presAssocID="{EA4AC713-FAF0-4FEB-B78E-5B0A1C1804A7}" presName="root2" presStyleCnt="0"/>
      <dgm:spPr/>
    </dgm:pt>
    <dgm:pt modelId="{3F2594A1-69CD-4F5D-A1DA-64C6FB38DA6C}" type="pres">
      <dgm:prSet presAssocID="{EA4AC713-FAF0-4FEB-B78E-5B0A1C1804A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49D26-B8B8-4AAC-80F4-AFABAA20D48D}" type="pres">
      <dgm:prSet presAssocID="{EA4AC713-FAF0-4FEB-B78E-5B0A1C1804A7}" presName="level3hierChild" presStyleCnt="0"/>
      <dgm:spPr/>
    </dgm:pt>
  </dgm:ptLst>
  <dgm:cxnLst>
    <dgm:cxn modelId="{2F1E2BA8-C15B-4203-8834-10EF5904F75B}" type="presOf" srcId="{BE3EE87D-BB1D-450C-8E6A-2AFFCA0C6033}" destId="{A8A3D8A3-7569-4112-9726-AC24A7F04F16}" srcOrd="0" destOrd="0" presId="urn:microsoft.com/office/officeart/2005/8/layout/hierarchy2"/>
    <dgm:cxn modelId="{A87658B9-7C53-4CBB-9D9D-F90282E98935}" type="presOf" srcId="{76B9EDB0-0A2B-492A-A86F-38A11A65EDEC}" destId="{569BAA76-099A-49D5-ABEC-70E133B038ED}" srcOrd="0" destOrd="0" presId="urn:microsoft.com/office/officeart/2005/8/layout/hierarchy2"/>
    <dgm:cxn modelId="{AE370FFE-5CAF-40CC-8E54-A5A713988F96}" type="presOf" srcId="{DFEBEB2C-02B3-41EB-A787-2C55C1587BEE}" destId="{8C8148C8-9D97-43A4-8781-B2A4AF015093}" srcOrd="1" destOrd="0" presId="urn:microsoft.com/office/officeart/2005/8/layout/hierarchy2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944492D6-09BD-478C-8DF3-F629C79C1024}" type="presOf" srcId="{C7309B5B-4BAA-4461-A84B-B9094724CF28}" destId="{3C0BDEC4-995B-46AB-AD5E-9567CBFD1C03}" srcOrd="0" destOrd="0" presId="urn:microsoft.com/office/officeart/2005/8/layout/hierarchy2"/>
    <dgm:cxn modelId="{DB9BC712-A2FB-42E1-85BB-B551B5FC8726}" type="presOf" srcId="{A53ECFA6-566C-4AC9-A4C4-C59EC7427835}" destId="{42E4F990-0A69-4FCF-89D2-B33165D0CA8E}" srcOrd="0" destOrd="0" presId="urn:microsoft.com/office/officeart/2005/8/layout/hierarchy2"/>
    <dgm:cxn modelId="{336D1B2E-9877-4B47-B56E-279DB359AC1C}" srcId="{405DCCF5-8BCE-48E9-8674-3365846AF6C1}" destId="{C7309B5B-4BAA-4461-A84B-B9094724CF28}" srcOrd="2" destOrd="0" parTransId="{76B9EDB0-0A2B-492A-A86F-38A11A65EDEC}" sibTransId="{8A5019D1-3E2A-42BD-A104-773DE0A55805}"/>
    <dgm:cxn modelId="{6D9536A0-EE2A-44C6-9693-33B2A3A45897}" srcId="{405DCCF5-8BCE-48E9-8674-3365846AF6C1}" destId="{B6A17EF1-F377-4636-AC21-D3E2CB2EFFF4}" srcOrd="0" destOrd="0" parTransId="{A53ECFA6-566C-4AC9-A4C4-C59EC7427835}" sibTransId="{875F99E0-B29D-4110-887E-C8EF895F7437}"/>
    <dgm:cxn modelId="{16165F45-A5ED-40A3-93F9-7EDAFB991C94}" type="presOf" srcId="{405DCCF5-8BCE-48E9-8674-3365846AF6C1}" destId="{F670ED0C-A8A1-4B84-9FEB-B71B27160EF8}" srcOrd="0" destOrd="0" presId="urn:microsoft.com/office/officeart/2005/8/layout/hierarchy2"/>
    <dgm:cxn modelId="{CF0BE6BD-8393-49BA-8E34-D0272887505E}" srcId="{405DCCF5-8BCE-48E9-8674-3365846AF6C1}" destId="{EA4AC713-FAF0-4FEB-B78E-5B0A1C1804A7}" srcOrd="3" destOrd="0" parTransId="{723694FF-9E1E-4827-ABB3-CBB27D2E3392}" sibTransId="{1E3434DC-7C91-4A09-A4BD-8102D61C5353}"/>
    <dgm:cxn modelId="{D52AAF82-C181-47A8-BBF4-85342D897163}" type="presOf" srcId="{76B9EDB0-0A2B-492A-A86F-38A11A65EDEC}" destId="{10D606E5-42E6-4124-81AE-58167988E983}" srcOrd="1" destOrd="0" presId="urn:microsoft.com/office/officeart/2005/8/layout/hierarchy2"/>
    <dgm:cxn modelId="{922135CC-608D-4F2F-85FD-9454AE3A0108}" type="presOf" srcId="{A53ECFA6-566C-4AC9-A4C4-C59EC7427835}" destId="{643D9690-F434-4F7B-8ACD-633379575BB1}" srcOrd="1" destOrd="0" presId="urn:microsoft.com/office/officeart/2005/8/layout/hierarchy2"/>
    <dgm:cxn modelId="{BA03842C-2243-433B-AF78-4261F5EED79F}" type="presOf" srcId="{723694FF-9E1E-4827-ABB3-CBB27D2E3392}" destId="{C7874461-8F54-439B-90FA-16D77146E899}" srcOrd="1" destOrd="0" presId="urn:microsoft.com/office/officeart/2005/8/layout/hierarchy2"/>
    <dgm:cxn modelId="{AE37F72B-72EF-4A73-93D7-7820499AC846}" type="presOf" srcId="{723694FF-9E1E-4827-ABB3-CBB27D2E3392}" destId="{47634B95-A23A-4C53-A0C3-59A7EE2B7B85}" srcOrd="0" destOrd="0" presId="urn:microsoft.com/office/officeart/2005/8/layout/hierarchy2"/>
    <dgm:cxn modelId="{A6C3532B-02C8-482E-987C-4B9D277C027E}" type="presOf" srcId="{EA4AC713-FAF0-4FEB-B78E-5B0A1C1804A7}" destId="{3F2594A1-69CD-4F5D-A1DA-64C6FB38DA6C}" srcOrd="0" destOrd="0" presId="urn:microsoft.com/office/officeart/2005/8/layout/hierarchy2"/>
    <dgm:cxn modelId="{A285BF94-05ED-4EAB-8208-EF059C8F2645}" type="presOf" srcId="{DFEBEB2C-02B3-41EB-A787-2C55C1587BEE}" destId="{D36C5236-161E-494F-970C-DB1271F39045}" srcOrd="0" destOrd="0" presId="urn:microsoft.com/office/officeart/2005/8/layout/hierarchy2"/>
    <dgm:cxn modelId="{78D28489-3F63-4559-A445-4402FC484BF2}" type="presOf" srcId="{B6A17EF1-F377-4636-AC21-D3E2CB2EFFF4}" destId="{3E7503C3-747B-4D4A-8F3D-74CA496CA2D0}" srcOrd="0" destOrd="0" presId="urn:microsoft.com/office/officeart/2005/8/layout/hierarchy2"/>
    <dgm:cxn modelId="{1972E924-5D59-41E5-8329-6638B2728ED7}" srcId="{405DCCF5-8BCE-48E9-8674-3365846AF6C1}" destId="{440E6EED-4B9B-4CCA-A5E5-79B15FDADB3C}" srcOrd="1" destOrd="0" parTransId="{DFEBEB2C-02B3-41EB-A787-2C55C1587BEE}" sibTransId="{EE2F4A3F-B5D9-4232-AA29-DC73F35D1687}"/>
    <dgm:cxn modelId="{A536DB9D-5935-4F50-A351-86E3F79B29AA}" type="presOf" srcId="{440E6EED-4B9B-4CCA-A5E5-79B15FDADB3C}" destId="{1F08EFD1-6AB6-4E0A-9F31-33E917A0BD9D}" srcOrd="0" destOrd="0" presId="urn:microsoft.com/office/officeart/2005/8/layout/hierarchy2"/>
    <dgm:cxn modelId="{0715396A-BCEE-4AAB-8997-D21C0CDD750E}" type="presParOf" srcId="{A8A3D8A3-7569-4112-9726-AC24A7F04F16}" destId="{F6A1470D-0961-4D3F-9BE7-9F46122C6D93}" srcOrd="0" destOrd="0" presId="urn:microsoft.com/office/officeart/2005/8/layout/hierarchy2"/>
    <dgm:cxn modelId="{BB048FCF-A9D2-46E0-B12E-04FB881C9BB8}" type="presParOf" srcId="{F6A1470D-0961-4D3F-9BE7-9F46122C6D93}" destId="{F670ED0C-A8A1-4B84-9FEB-B71B27160EF8}" srcOrd="0" destOrd="0" presId="urn:microsoft.com/office/officeart/2005/8/layout/hierarchy2"/>
    <dgm:cxn modelId="{EAC413C8-E61F-4C06-88A3-791C271331F8}" type="presParOf" srcId="{F6A1470D-0961-4D3F-9BE7-9F46122C6D93}" destId="{299F42D3-71F1-4FCF-903A-E7C15BEC9667}" srcOrd="1" destOrd="0" presId="urn:microsoft.com/office/officeart/2005/8/layout/hierarchy2"/>
    <dgm:cxn modelId="{95A68A22-5ADF-446E-A9A6-CD8BFC0589FA}" type="presParOf" srcId="{299F42D3-71F1-4FCF-903A-E7C15BEC9667}" destId="{42E4F990-0A69-4FCF-89D2-B33165D0CA8E}" srcOrd="0" destOrd="0" presId="urn:microsoft.com/office/officeart/2005/8/layout/hierarchy2"/>
    <dgm:cxn modelId="{EF9F99F4-A3D4-4C4D-90AC-B8376375F079}" type="presParOf" srcId="{42E4F990-0A69-4FCF-89D2-B33165D0CA8E}" destId="{643D9690-F434-4F7B-8ACD-633379575BB1}" srcOrd="0" destOrd="0" presId="urn:microsoft.com/office/officeart/2005/8/layout/hierarchy2"/>
    <dgm:cxn modelId="{467B36FF-8650-4A4C-865E-AC6E95BB3B17}" type="presParOf" srcId="{299F42D3-71F1-4FCF-903A-E7C15BEC9667}" destId="{3DCC797F-20C5-4834-AFAB-CC5E990FC0CD}" srcOrd="1" destOrd="0" presId="urn:microsoft.com/office/officeart/2005/8/layout/hierarchy2"/>
    <dgm:cxn modelId="{20C9EFBF-6F1A-48C7-BAC6-B5CECBE869AF}" type="presParOf" srcId="{3DCC797F-20C5-4834-AFAB-CC5E990FC0CD}" destId="{3E7503C3-747B-4D4A-8F3D-74CA496CA2D0}" srcOrd="0" destOrd="0" presId="urn:microsoft.com/office/officeart/2005/8/layout/hierarchy2"/>
    <dgm:cxn modelId="{B833CE36-D399-44E8-A142-6C3A46D88E79}" type="presParOf" srcId="{3DCC797F-20C5-4834-AFAB-CC5E990FC0CD}" destId="{CDF0AEE0-6D13-42D3-ABF7-07D9504CEF54}" srcOrd="1" destOrd="0" presId="urn:microsoft.com/office/officeart/2005/8/layout/hierarchy2"/>
    <dgm:cxn modelId="{BF697C9E-5AF4-4DF4-A26F-5F3F7BA4B714}" type="presParOf" srcId="{299F42D3-71F1-4FCF-903A-E7C15BEC9667}" destId="{D36C5236-161E-494F-970C-DB1271F39045}" srcOrd="2" destOrd="0" presId="urn:microsoft.com/office/officeart/2005/8/layout/hierarchy2"/>
    <dgm:cxn modelId="{5F4FF00E-342A-45FA-9B5D-A7C468791BC6}" type="presParOf" srcId="{D36C5236-161E-494F-970C-DB1271F39045}" destId="{8C8148C8-9D97-43A4-8781-B2A4AF015093}" srcOrd="0" destOrd="0" presId="urn:microsoft.com/office/officeart/2005/8/layout/hierarchy2"/>
    <dgm:cxn modelId="{74A09697-1BD3-49A1-A61D-D97C0CABBC94}" type="presParOf" srcId="{299F42D3-71F1-4FCF-903A-E7C15BEC9667}" destId="{D4D1B380-1900-464E-8F1B-E74E79FE025D}" srcOrd="3" destOrd="0" presId="urn:microsoft.com/office/officeart/2005/8/layout/hierarchy2"/>
    <dgm:cxn modelId="{90D5137D-C677-471D-A11A-4F32BFC87F8D}" type="presParOf" srcId="{D4D1B380-1900-464E-8F1B-E74E79FE025D}" destId="{1F08EFD1-6AB6-4E0A-9F31-33E917A0BD9D}" srcOrd="0" destOrd="0" presId="urn:microsoft.com/office/officeart/2005/8/layout/hierarchy2"/>
    <dgm:cxn modelId="{C3525DFC-C104-4E84-8DBE-2D19066B023D}" type="presParOf" srcId="{D4D1B380-1900-464E-8F1B-E74E79FE025D}" destId="{81E88760-B325-45AE-9D35-20541A20CDC7}" srcOrd="1" destOrd="0" presId="urn:microsoft.com/office/officeart/2005/8/layout/hierarchy2"/>
    <dgm:cxn modelId="{2139E3BF-366C-4580-90F0-B6F7C9BD2191}" type="presParOf" srcId="{299F42D3-71F1-4FCF-903A-E7C15BEC9667}" destId="{569BAA76-099A-49D5-ABEC-70E133B038ED}" srcOrd="4" destOrd="0" presId="urn:microsoft.com/office/officeart/2005/8/layout/hierarchy2"/>
    <dgm:cxn modelId="{95580A8F-61A0-4A75-B1BD-374EA695C6E7}" type="presParOf" srcId="{569BAA76-099A-49D5-ABEC-70E133B038ED}" destId="{10D606E5-42E6-4124-81AE-58167988E983}" srcOrd="0" destOrd="0" presId="urn:microsoft.com/office/officeart/2005/8/layout/hierarchy2"/>
    <dgm:cxn modelId="{6E329FCE-2D44-4028-9F01-F3F9E7AFA184}" type="presParOf" srcId="{299F42D3-71F1-4FCF-903A-E7C15BEC9667}" destId="{8600B545-92E4-43DB-9793-B3CCD59890BE}" srcOrd="5" destOrd="0" presId="urn:microsoft.com/office/officeart/2005/8/layout/hierarchy2"/>
    <dgm:cxn modelId="{91E439D9-DF47-4C26-B4EE-BDF52FE4A838}" type="presParOf" srcId="{8600B545-92E4-43DB-9793-B3CCD59890BE}" destId="{3C0BDEC4-995B-46AB-AD5E-9567CBFD1C03}" srcOrd="0" destOrd="0" presId="urn:microsoft.com/office/officeart/2005/8/layout/hierarchy2"/>
    <dgm:cxn modelId="{D41C8F8C-CB41-4266-8980-F08AED038123}" type="presParOf" srcId="{8600B545-92E4-43DB-9793-B3CCD59890BE}" destId="{5319E705-900B-4C7A-B2CD-63474919F167}" srcOrd="1" destOrd="0" presId="urn:microsoft.com/office/officeart/2005/8/layout/hierarchy2"/>
    <dgm:cxn modelId="{6DC89627-B8AB-424F-849F-5C6EFB11D005}" type="presParOf" srcId="{299F42D3-71F1-4FCF-903A-E7C15BEC9667}" destId="{47634B95-A23A-4C53-A0C3-59A7EE2B7B85}" srcOrd="6" destOrd="0" presId="urn:microsoft.com/office/officeart/2005/8/layout/hierarchy2"/>
    <dgm:cxn modelId="{D4D3D837-F58D-4BCE-AC53-BCE303C17E78}" type="presParOf" srcId="{47634B95-A23A-4C53-A0C3-59A7EE2B7B85}" destId="{C7874461-8F54-439B-90FA-16D77146E899}" srcOrd="0" destOrd="0" presId="urn:microsoft.com/office/officeart/2005/8/layout/hierarchy2"/>
    <dgm:cxn modelId="{C4A94AC9-C025-4916-AF21-0801F2D52E7A}" type="presParOf" srcId="{299F42D3-71F1-4FCF-903A-E7C15BEC9667}" destId="{592BDE17-2827-4F01-ABAC-4F884D4EDAE3}" srcOrd="7" destOrd="0" presId="urn:microsoft.com/office/officeart/2005/8/layout/hierarchy2"/>
    <dgm:cxn modelId="{BB8DD09C-1BB5-46B3-8EA9-96F24BF349E2}" type="presParOf" srcId="{592BDE17-2827-4F01-ABAC-4F884D4EDAE3}" destId="{3F2594A1-69CD-4F5D-A1DA-64C6FB38DA6C}" srcOrd="0" destOrd="0" presId="urn:microsoft.com/office/officeart/2005/8/layout/hierarchy2"/>
    <dgm:cxn modelId="{682E9BE2-214F-4FBA-9766-E59FC5192C86}" type="presParOf" srcId="{592BDE17-2827-4F01-ABAC-4F884D4EDAE3}" destId="{50249D26-B8B8-4AAC-80F4-AFABAA20D4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VerticalCircle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E836E16-0635-4743-AE15-28A4D6B869E8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900"/>
            </a:lnSpc>
            <a:spcAft>
              <a:spcPts val="0"/>
            </a:spcAft>
          </a:pPr>
          <a:r>
            <a:rPr lang="ru-RU" sz="16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НОТАРИАЛЬНО УДОСТОВЕРЕННЫЕ ДОВЕРЕННОСТИ ВЫДАЮТСЯ </a:t>
          </a:r>
        </a:p>
        <a:p>
          <a:pPr algn="just">
            <a:lnSpc>
              <a:spcPts val="1900"/>
            </a:lnSpc>
            <a:spcAft>
              <a:spcPts val="0"/>
            </a:spcAft>
          </a:pPr>
          <a:r>
            <a:rPr lang="ru-RU" sz="1600" b="1" i="0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ОДНОМ ЭКЗЕМПЛЯРЕ</a:t>
          </a:r>
          <a:r>
            <a:rPr lang="ru-RU" sz="1600" b="1" i="0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НЕЗАВИСИМО ОТ КОЛИЧЕСТВА ДОВЕРИТЕЛЕЙ И ПРЕДСТАВИТЕЛЕЙ ПО ДОВЕРЕННОСТИ</a:t>
          </a:r>
        </a:p>
      </dgm:t>
    </dgm:pt>
    <dgm:pt modelId="{D0AAA9D0-5EA7-4BF9-A09B-99DFFCD17A73}" type="parTrans" cxnId="{A897F28F-CA8B-4369-827D-E9F7FD918962}">
      <dgm:prSet/>
      <dgm:spPr/>
      <dgm:t>
        <a:bodyPr/>
        <a:lstStyle/>
        <a:p>
          <a:endParaRPr lang="ru-RU"/>
        </a:p>
      </dgm:t>
    </dgm:pt>
    <dgm:pt modelId="{B07465A6-BB76-4A7F-B4DE-D2A39500D7C6}" type="sibTrans" cxnId="{A897F28F-CA8B-4369-827D-E9F7FD918962}">
      <dgm:prSet/>
      <dgm:spPr/>
      <dgm:t>
        <a:bodyPr/>
        <a:lstStyle/>
        <a:p>
          <a:endParaRPr lang="ru-RU"/>
        </a:p>
      </dgm:t>
    </dgm:pt>
    <dgm:pt modelId="{4FF9567C-56B6-40CE-921F-E2D304C6A049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just">
            <a:lnSpc>
              <a:spcPts val="1920"/>
            </a:lnSpc>
            <a:spcAft>
              <a:spcPts val="0"/>
            </a:spcAft>
          </a:pPr>
          <a:r>
            <a:rPr lang="ru-RU" sz="1400" b="1" i="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ПОСКОЛЬКУ В СТ.44.1 ОСНОВ ПРЕДУСМОТРЕНО  ОСТАВЛЕНИЕ ВТОРЫХ ЭКЗЕМПЛЯРОВ В ДЕЛАХ НОТАРИУСА ТОЛЬКО ДЛЯ ДОГОВОРОВ, ЗАВЕЩАНИЙ, НОТАРИАЛЬНЫХ СВИДЕТЕЛЬСТВ, ИСПОЛНИТЕЛЬНЫХ НАДПИСЕЙ, </a:t>
          </a:r>
          <a:r>
            <a:rPr lang="ru-RU" sz="1400" b="1" i="0" u="sng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ВТОРЫЕ ЭКЗЕМПЛЯРЫ ДОВЕРЕННОСТЕЙ  НЕ ПОДЛЕЖАТ ОБЯЗАТЕЛЬНОМУ ХРАНЕНИЮ НОТАРИУСАМИ. ВМЕСТЕ  С ТЕМ, ТЕКСТ ДОВЕРЕННОСТИ и СКАНОБРАЗ ДОКУМЕНТА ПОДЛЕЖАТ ВНЕСЕНИЮ В ЕДИНУЮ ИНФОРМАЦИОННУЮ СИСТЕМУ НОТАРИАТА</a:t>
          </a:r>
        </a:p>
      </dgm:t>
    </dgm:pt>
    <dgm:pt modelId="{05BDA557-8F99-492C-805F-1A9963B1ABE8}" type="parTrans" cxnId="{FF91AEFC-219F-4173-B877-5F258370D05B}">
      <dgm:prSet/>
      <dgm:spPr/>
      <dgm:t>
        <a:bodyPr/>
        <a:lstStyle/>
        <a:p>
          <a:endParaRPr lang="ru-RU"/>
        </a:p>
      </dgm:t>
    </dgm:pt>
    <dgm:pt modelId="{4561C476-82F7-4FDC-BA54-5D0D17EDA200}" type="sibTrans" cxnId="{FF91AEFC-219F-4173-B877-5F258370D05B}">
      <dgm:prSet/>
      <dgm:spPr/>
      <dgm:t>
        <a:bodyPr/>
        <a:lstStyle/>
        <a:p>
          <a:endParaRPr lang="ru-RU"/>
        </a:p>
      </dgm:t>
    </dgm:pt>
    <dgm:pt modelId="{ABD2387F-75BD-4621-A04E-5DC8A5C60051}" type="pres">
      <dgm:prSet presAssocID="{81164E13-FB48-47E0-9345-8EFDE73148C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775FA10-A8C3-48ED-949A-78646E062101}" type="pres">
      <dgm:prSet presAssocID="{BE836E16-0635-4743-AE15-28A4D6B869E8}" presName="noChildren" presStyleCnt="0"/>
      <dgm:spPr/>
      <dgm:t>
        <a:bodyPr/>
        <a:lstStyle/>
        <a:p>
          <a:endParaRPr lang="ru-RU"/>
        </a:p>
      </dgm:t>
    </dgm:pt>
    <dgm:pt modelId="{911549CB-024D-4ADB-B826-BA6D48801653}" type="pres">
      <dgm:prSet presAssocID="{BE836E16-0635-4743-AE15-28A4D6B869E8}" presName="gap" presStyleCnt="0"/>
      <dgm:spPr/>
      <dgm:t>
        <a:bodyPr/>
        <a:lstStyle/>
        <a:p>
          <a:endParaRPr lang="ru-RU"/>
        </a:p>
      </dgm:t>
    </dgm:pt>
    <dgm:pt modelId="{BCFFA5DF-7B11-4259-ADD0-3B84D0D1F6B6}" type="pres">
      <dgm:prSet presAssocID="{BE836E16-0635-4743-AE15-28A4D6B869E8}" presName="medCircle2" presStyleLbl="vennNode1" presStyleIdx="0" presStyleCnt="2" custLinFactNeighborX="-27043" custLinFactNeighborY="-14441"/>
      <dgm:spPr/>
      <dgm:t>
        <a:bodyPr/>
        <a:lstStyle/>
        <a:p>
          <a:endParaRPr lang="ru-RU"/>
        </a:p>
      </dgm:t>
    </dgm:pt>
    <dgm:pt modelId="{BF56812C-6EB5-45A7-A87C-77A31A832948}" type="pres">
      <dgm:prSet presAssocID="{BE836E16-0635-4743-AE15-28A4D6B869E8}" presName="txLvlOnly1" presStyleLbl="revTx" presStyleIdx="0" presStyleCnt="2" custScaleX="88166" custLinFactNeighborX="-535" custLinFactNeighborY="-18387"/>
      <dgm:spPr/>
      <dgm:t>
        <a:bodyPr/>
        <a:lstStyle/>
        <a:p>
          <a:endParaRPr lang="ru-RU"/>
        </a:p>
      </dgm:t>
    </dgm:pt>
    <dgm:pt modelId="{CBF2AF60-196B-43D1-A9AC-4BBBC1635641}" type="pres">
      <dgm:prSet presAssocID="{4FF9567C-56B6-40CE-921F-E2D304C6A049}" presName="noChildren" presStyleCnt="0"/>
      <dgm:spPr/>
      <dgm:t>
        <a:bodyPr/>
        <a:lstStyle/>
        <a:p>
          <a:endParaRPr lang="ru-RU"/>
        </a:p>
      </dgm:t>
    </dgm:pt>
    <dgm:pt modelId="{11AE17C6-984A-4EF6-A03F-1D05754BEA8F}" type="pres">
      <dgm:prSet presAssocID="{4FF9567C-56B6-40CE-921F-E2D304C6A049}" presName="gap" presStyleCnt="0"/>
      <dgm:spPr/>
      <dgm:t>
        <a:bodyPr/>
        <a:lstStyle/>
        <a:p>
          <a:endParaRPr lang="ru-RU"/>
        </a:p>
      </dgm:t>
    </dgm:pt>
    <dgm:pt modelId="{4954262D-BAF7-469E-A7A1-3BA981C49681}" type="pres">
      <dgm:prSet presAssocID="{4FF9567C-56B6-40CE-921F-E2D304C6A049}" presName="medCircle2" presStyleLbl="vennNode1" presStyleIdx="1" presStyleCnt="2" custLinFactNeighborX="-25468" custLinFactNeighborY="7629"/>
      <dgm:spPr/>
      <dgm:t>
        <a:bodyPr/>
        <a:lstStyle/>
        <a:p>
          <a:endParaRPr lang="ru-RU"/>
        </a:p>
      </dgm:t>
    </dgm:pt>
    <dgm:pt modelId="{5935390A-B612-420A-A398-29A708B9840E}" type="pres">
      <dgm:prSet presAssocID="{4FF9567C-56B6-40CE-921F-E2D304C6A049}" presName="txLvlOnly1" presStyleLbl="revTx" presStyleIdx="1" presStyleCnt="2" custScaleX="89347" custLinFactNeighborX="451" custLinFactNeighborY="18416"/>
      <dgm:spPr/>
      <dgm:t>
        <a:bodyPr/>
        <a:lstStyle/>
        <a:p>
          <a:endParaRPr lang="ru-RU"/>
        </a:p>
      </dgm:t>
    </dgm:pt>
  </dgm:ptLst>
  <dgm:cxnLst>
    <dgm:cxn modelId="{2A826AB5-757C-40C9-871C-CC55465491F2}" type="presOf" srcId="{81164E13-FB48-47E0-9345-8EFDE73148CB}" destId="{ABD2387F-75BD-4621-A04E-5DC8A5C60051}" srcOrd="0" destOrd="0" presId="urn:microsoft.com/office/officeart/2008/layout/VerticalCircleList"/>
    <dgm:cxn modelId="{A897F28F-CA8B-4369-827D-E9F7FD918962}" srcId="{81164E13-FB48-47E0-9345-8EFDE73148CB}" destId="{BE836E16-0635-4743-AE15-28A4D6B869E8}" srcOrd="0" destOrd="0" parTransId="{D0AAA9D0-5EA7-4BF9-A09B-99DFFCD17A73}" sibTransId="{B07465A6-BB76-4A7F-B4DE-D2A39500D7C6}"/>
    <dgm:cxn modelId="{30998404-6764-484F-897F-5C355EF2238F}" type="presOf" srcId="{4FF9567C-56B6-40CE-921F-E2D304C6A049}" destId="{5935390A-B612-420A-A398-29A708B9840E}" srcOrd="0" destOrd="0" presId="urn:microsoft.com/office/officeart/2008/layout/VerticalCircleList"/>
    <dgm:cxn modelId="{FF91AEFC-219F-4173-B877-5F258370D05B}" srcId="{81164E13-FB48-47E0-9345-8EFDE73148CB}" destId="{4FF9567C-56B6-40CE-921F-E2D304C6A049}" srcOrd="1" destOrd="0" parTransId="{05BDA557-8F99-492C-805F-1A9963B1ABE8}" sibTransId="{4561C476-82F7-4FDC-BA54-5D0D17EDA200}"/>
    <dgm:cxn modelId="{95427A39-7651-4F2D-AA90-0FD2305AF71D}" type="presOf" srcId="{BE836E16-0635-4743-AE15-28A4D6B869E8}" destId="{BF56812C-6EB5-45A7-A87C-77A31A832948}" srcOrd="0" destOrd="0" presId="urn:microsoft.com/office/officeart/2008/layout/VerticalCircleList"/>
    <dgm:cxn modelId="{8F33D014-6AA3-4E73-944C-EF4C2E6558B5}" type="presParOf" srcId="{ABD2387F-75BD-4621-A04E-5DC8A5C60051}" destId="{6775FA10-A8C3-48ED-949A-78646E062101}" srcOrd="0" destOrd="0" presId="urn:microsoft.com/office/officeart/2008/layout/VerticalCircleList"/>
    <dgm:cxn modelId="{8FB85BE3-F0E2-41D1-9268-461C11D0BE3B}" type="presParOf" srcId="{6775FA10-A8C3-48ED-949A-78646E062101}" destId="{911549CB-024D-4ADB-B826-BA6D48801653}" srcOrd="0" destOrd="0" presId="urn:microsoft.com/office/officeart/2008/layout/VerticalCircleList"/>
    <dgm:cxn modelId="{E85DE44B-2138-41D3-A823-A6EF000A900D}" type="presParOf" srcId="{6775FA10-A8C3-48ED-949A-78646E062101}" destId="{BCFFA5DF-7B11-4259-ADD0-3B84D0D1F6B6}" srcOrd="1" destOrd="0" presId="urn:microsoft.com/office/officeart/2008/layout/VerticalCircleList"/>
    <dgm:cxn modelId="{93655A7D-A1E0-4E3D-AE80-5DB22365AB6A}" type="presParOf" srcId="{6775FA10-A8C3-48ED-949A-78646E062101}" destId="{BF56812C-6EB5-45A7-A87C-77A31A832948}" srcOrd="2" destOrd="0" presId="urn:microsoft.com/office/officeart/2008/layout/VerticalCircleList"/>
    <dgm:cxn modelId="{2102DDA8-D178-4ABA-87E0-E737E9104619}" type="presParOf" srcId="{ABD2387F-75BD-4621-A04E-5DC8A5C60051}" destId="{CBF2AF60-196B-43D1-A9AC-4BBBC1635641}" srcOrd="1" destOrd="0" presId="urn:microsoft.com/office/officeart/2008/layout/VerticalCircleList"/>
    <dgm:cxn modelId="{312A34D4-A169-450A-AB01-D1343C10E8A0}" type="presParOf" srcId="{CBF2AF60-196B-43D1-A9AC-4BBBC1635641}" destId="{11AE17C6-984A-4EF6-A03F-1D05754BEA8F}" srcOrd="0" destOrd="0" presId="urn:microsoft.com/office/officeart/2008/layout/VerticalCircleList"/>
    <dgm:cxn modelId="{1C347E78-DD55-4406-A5D8-846834CD3280}" type="presParOf" srcId="{CBF2AF60-196B-43D1-A9AC-4BBBC1635641}" destId="{4954262D-BAF7-469E-A7A1-3BA981C49681}" srcOrd="1" destOrd="0" presId="urn:microsoft.com/office/officeart/2008/layout/VerticalCircleList"/>
    <dgm:cxn modelId="{19FB4A7D-1B94-4748-947A-046EC39B54BC}" type="presParOf" srcId="{CBF2AF60-196B-43D1-A9AC-4BBBC1635641}" destId="{5935390A-B612-420A-A398-29A708B9840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BD777AF-B259-4FC5-914E-620A9A333E26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ИСТЕЧЕНИЕ СРОКА ДЕЙСТВИЯ ДОВЕРЕННОСТИ</a:t>
          </a:r>
        </a:p>
      </dgm:t>
    </dgm:pt>
    <dgm:pt modelId="{2F340DCD-12A8-4E62-9356-D32B143A905F}" type="parTrans" cxnId="{11F1E368-1550-4C86-BB6B-1B8B58F4E39B}">
      <dgm:prSet/>
      <dgm:spPr/>
      <dgm:t>
        <a:bodyPr/>
        <a:lstStyle/>
        <a:p>
          <a:endParaRPr lang="ru-RU"/>
        </a:p>
      </dgm:t>
    </dgm:pt>
    <dgm:pt modelId="{CDD04328-FAA6-4E54-A9F9-187ACA3BE1D9}" type="sibTrans" cxnId="{11F1E368-1550-4C86-BB6B-1B8B58F4E39B}">
      <dgm:prSet/>
      <dgm:spPr/>
      <dgm:t>
        <a:bodyPr/>
        <a:lstStyle/>
        <a:p>
          <a:endParaRPr lang="ru-RU"/>
        </a:p>
      </dgm:t>
    </dgm:pt>
    <dgm:pt modelId="{8E1AC4DC-AEF3-47E2-BB3A-3C2231F58746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ОТКАЗ ЛИЦА, КОТОРОМУ ВЫДАНА ДОВЕРЕННОСТЬ, ОТ ПОЛНОМОЧИЙ</a:t>
          </a:r>
        </a:p>
      </dgm:t>
    </dgm:pt>
    <dgm:pt modelId="{E32D1D34-0060-41F7-A872-36784FE0F1CD}" type="parTrans" cxnId="{2B6F63CD-2E1F-42C6-9603-409A4C9CB6FF}">
      <dgm:prSet/>
      <dgm:spPr/>
      <dgm:t>
        <a:bodyPr/>
        <a:lstStyle/>
        <a:p>
          <a:endParaRPr lang="ru-RU"/>
        </a:p>
      </dgm:t>
    </dgm:pt>
    <dgm:pt modelId="{2BD14260-E0BB-4D35-80EF-1E896DD6F358}" type="sibTrans" cxnId="{2B6F63CD-2E1F-42C6-9603-409A4C9CB6FF}">
      <dgm:prSet/>
      <dgm:spPr/>
      <dgm:t>
        <a:bodyPr/>
        <a:lstStyle/>
        <a:p>
          <a:endParaRPr lang="ru-RU"/>
        </a:p>
      </dgm:t>
    </dgm:pt>
    <dgm:pt modelId="{815D8F86-FE75-4E3C-9363-EA15E19F9CEC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all" spc="0" dirty="0" smtClean="0">
              <a:ln w="0"/>
              <a:effectLst/>
            </a:rPr>
            <a:t> </a:t>
          </a: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ПРЕКРАЩЕНИЕ ЮРИДИЧЕСКОГО ЛИЦА, ОТ ИМЕНИ КОТОРОГО ИЛИ КОТОРОМУ ВЫДАНА ДОВЕРЕННОСТЬ</a:t>
          </a:r>
        </a:p>
      </dgm:t>
    </dgm:pt>
    <dgm:pt modelId="{2EFBC2CC-9D1F-42E5-9581-490782982BDD}" type="parTrans" cxnId="{63024C06-BA21-4107-A5DE-18A7C0FA43C3}">
      <dgm:prSet/>
      <dgm:spPr/>
      <dgm:t>
        <a:bodyPr/>
        <a:lstStyle/>
        <a:p>
          <a:endParaRPr lang="ru-RU"/>
        </a:p>
      </dgm:t>
    </dgm:pt>
    <dgm:pt modelId="{C559E88B-00AA-45DA-927F-E668338F6E41}" type="sibTrans" cxnId="{63024C06-BA21-4107-A5DE-18A7C0FA43C3}">
      <dgm:prSet/>
      <dgm:spPr/>
      <dgm:t>
        <a:bodyPr/>
        <a:lstStyle/>
        <a:p>
          <a:endParaRPr lang="ru-RU"/>
        </a:p>
      </dgm:t>
    </dgm:pt>
    <dgm:pt modelId="{8239836A-1A58-4CAB-B59B-1492B1A629B6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СМЕРТЬ ГРАЖДАНИНА, ВЫДАВШЕГО ДОВЕРЕННОСТЬ, ПРИЗНАНИЕ ЕГО НЕДЕЕСПОСОБНЫМ, ОГРАНИЧЕННО ДЕЕСПОСОБНЫМ ИЛИ БЕЗВЕСТНО ОТСУТСТВУЮЩИМ</a:t>
          </a:r>
        </a:p>
      </dgm:t>
    </dgm:pt>
    <dgm:pt modelId="{762AA665-7062-44A9-8D69-688C5591F050}" type="parTrans" cxnId="{AC7790D0-BFE7-4398-AEAC-62C6FA2B37CD}">
      <dgm:prSet/>
      <dgm:spPr/>
      <dgm:t>
        <a:bodyPr/>
        <a:lstStyle/>
        <a:p>
          <a:endParaRPr lang="ru-RU"/>
        </a:p>
      </dgm:t>
    </dgm:pt>
    <dgm:pt modelId="{91AF499C-E65D-48FB-9FC0-3C05794E88BF}" type="sibTrans" cxnId="{AC7790D0-BFE7-4398-AEAC-62C6FA2B37CD}">
      <dgm:prSet/>
      <dgm:spPr/>
      <dgm:t>
        <a:bodyPr/>
        <a:lstStyle/>
        <a:p>
          <a:endParaRPr lang="ru-RU"/>
        </a:p>
      </dgm:t>
    </dgm:pt>
    <dgm:pt modelId="{68D26947-B997-4090-80E2-B879C080EFB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СМЕРТЬ ГРАЖДАНИНА, КОТОРОМУ ВЫДАНА ДОВЕРЕННОСТЬ, ПРИЗНАНИЕ ЕГО НЕДЕЕСПОСОБНЫМ, ОГРАНИЧЕННО ДЕЕСПОСОБНЫМ ИЛИ БЕЗВЕСТНО ОТСУТСТВУЮЩИМ</a:t>
          </a:r>
        </a:p>
      </dgm:t>
    </dgm:pt>
    <dgm:pt modelId="{198295A9-CD51-47F8-9BDB-34D19712A61A}" type="parTrans" cxnId="{63680EAE-2B3C-4987-9637-2FBAE2F8E7F6}">
      <dgm:prSet/>
      <dgm:spPr/>
      <dgm:t>
        <a:bodyPr/>
        <a:lstStyle/>
        <a:p>
          <a:endParaRPr lang="ru-RU"/>
        </a:p>
      </dgm:t>
    </dgm:pt>
    <dgm:pt modelId="{3E18F52B-1E01-4327-8A23-2AFD759EA20E}" type="sibTrans" cxnId="{63680EAE-2B3C-4987-9637-2FBAE2F8E7F6}">
      <dgm:prSet/>
      <dgm:spPr/>
      <dgm:t>
        <a:bodyPr/>
        <a:lstStyle/>
        <a:p>
          <a:endParaRPr lang="ru-RU"/>
        </a:p>
      </dgm:t>
    </dgm:pt>
    <dgm:pt modelId="{54A11E60-6F29-46F4-AEBA-B3D41710E29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ВВЕДЕНИЕ В ОТНОШЕНИИ ПРЕДСТАВЛЯЕМОГО ИЛИ ПРЕДСТАВИТЕЛЯ ТАКОЙ ПРОЦЕДУРЫ БАНКРОТСТВА, ПРИ КОТОРОЙ СООТВЕТСТВУЮЩЕЕ ЛИЦО УТРАЧИВАЕТ ПРАВО САМОСТОЯТЕЛЬНО ВЫДАВАТЬ ДОВЕРЕННОСТИ</a:t>
          </a:r>
        </a:p>
      </dgm:t>
    </dgm:pt>
    <dgm:pt modelId="{7BF60627-BA08-45FE-B46A-3536B339625C}" type="parTrans" cxnId="{FBC456B7-2093-47D6-A880-599D3B67072B}">
      <dgm:prSet/>
      <dgm:spPr/>
      <dgm:t>
        <a:bodyPr/>
        <a:lstStyle/>
        <a:p>
          <a:endParaRPr lang="ru-RU"/>
        </a:p>
      </dgm:t>
    </dgm:pt>
    <dgm:pt modelId="{02E27683-07D9-4F94-99AD-BCE0B4CD4F0B}" type="sibTrans" cxnId="{FBC456B7-2093-47D6-A880-599D3B67072B}">
      <dgm:prSet/>
      <dgm:spPr/>
      <dgm:t>
        <a:bodyPr/>
        <a:lstStyle/>
        <a:p>
          <a:endParaRPr lang="ru-RU"/>
        </a:p>
      </dgm:t>
    </dgm:pt>
    <dgm:pt modelId="{ACBE40EA-BCB8-4DA9-9E8D-E3D482D431EC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80"/>
            </a:lnSpc>
          </a:pPr>
          <a:r>
            <a:rPr lang="ru-RU" sz="1400" b="1" i="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ОТМЕНА ЛИЦОМ, ВЫДАВШИМ ДОВЕРЕННОСТЬ, ИЛИ ОДНИМ ИЗ ЛИЦ, ВЫДАВШИХ ДОВЕРЕННОСТЬ СОВМЕСТНО</a:t>
          </a:r>
        </a:p>
      </dgm:t>
    </dgm:pt>
    <dgm:pt modelId="{E447D1EE-B72D-4441-BD7B-385F84A22897}" type="parTrans" cxnId="{26736302-AC4C-403A-A4F3-716D9C9CFD43}">
      <dgm:prSet/>
      <dgm:spPr/>
      <dgm:t>
        <a:bodyPr/>
        <a:lstStyle/>
        <a:p>
          <a:endParaRPr lang="ru-RU"/>
        </a:p>
      </dgm:t>
    </dgm:pt>
    <dgm:pt modelId="{3C11B3C7-40C3-4046-9F16-38922CA7EA96}" type="sibTrans" cxnId="{26736302-AC4C-403A-A4F3-716D9C9CFD43}">
      <dgm:prSet/>
      <dgm:spPr/>
      <dgm:t>
        <a:bodyPr/>
        <a:lstStyle/>
        <a:p>
          <a:endParaRPr lang="ru-RU"/>
        </a:p>
      </dgm:t>
    </dgm:pt>
    <dgm:pt modelId="{B4A2583A-53E3-481A-A13A-0CB549DC4F9D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7D6368-6DEC-4BBA-B07A-A2717ADB2CA8}" type="parTrans" cxnId="{B8F21FF8-BF2D-430E-AB8B-3CF4C6EDCA71}">
      <dgm:prSet/>
      <dgm:spPr/>
      <dgm:t>
        <a:bodyPr/>
        <a:lstStyle/>
        <a:p>
          <a:endParaRPr lang="ru-RU"/>
        </a:p>
      </dgm:t>
    </dgm:pt>
    <dgm:pt modelId="{A6CE3D76-1312-41B9-92FF-F0CBFA960B55}" type="sibTrans" cxnId="{B8F21FF8-BF2D-430E-AB8B-3CF4C6EDCA71}">
      <dgm:prSet/>
      <dgm:spPr/>
      <dgm:t>
        <a:bodyPr/>
        <a:lstStyle/>
        <a:p>
          <a:endParaRPr lang="ru-RU"/>
        </a:p>
      </dgm:t>
    </dgm:pt>
    <dgm:pt modelId="{08986C39-AD01-4C13-8FB3-145F44C7D17C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ED2C0-9C3D-4D50-9045-9CC72C7BED57}" type="parTrans" cxnId="{C2212D46-91FF-4E49-A969-DD066DF20557}">
      <dgm:prSet/>
      <dgm:spPr/>
      <dgm:t>
        <a:bodyPr/>
        <a:lstStyle/>
        <a:p>
          <a:endParaRPr lang="ru-RU"/>
        </a:p>
      </dgm:t>
    </dgm:pt>
    <dgm:pt modelId="{6340F90D-061C-4431-948B-F8773F667D89}" type="sibTrans" cxnId="{C2212D46-91FF-4E49-A969-DD066DF20557}">
      <dgm:prSet/>
      <dgm:spPr/>
      <dgm:t>
        <a:bodyPr/>
        <a:lstStyle/>
        <a:p>
          <a:endParaRPr lang="ru-RU"/>
        </a:p>
      </dgm:t>
    </dgm:pt>
    <dgm:pt modelId="{2A82407C-5997-40C4-BA5F-2B1D113DBCFD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48B8F8-FAC0-420F-A215-C9E85F9B31FB}" type="parTrans" cxnId="{7A71DF77-A66A-41E1-9B56-000EF6B8FA59}">
      <dgm:prSet/>
      <dgm:spPr/>
      <dgm:t>
        <a:bodyPr/>
        <a:lstStyle/>
        <a:p>
          <a:endParaRPr lang="ru-RU"/>
        </a:p>
      </dgm:t>
    </dgm:pt>
    <dgm:pt modelId="{C891FA98-9806-49ED-9FED-2D0C6DE10298}" type="sibTrans" cxnId="{7A71DF77-A66A-41E1-9B56-000EF6B8FA59}">
      <dgm:prSet/>
      <dgm:spPr/>
      <dgm:t>
        <a:bodyPr/>
        <a:lstStyle/>
        <a:p>
          <a:endParaRPr lang="ru-RU"/>
        </a:p>
      </dgm:t>
    </dgm:pt>
    <dgm:pt modelId="{74560ACB-BC65-4C42-A5A5-E1015FE3629B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4B85C-C911-4597-A40D-639DF3E2E086}" type="parTrans" cxnId="{14BEAD5F-2970-4F4D-B3D5-7949998C499B}">
      <dgm:prSet/>
      <dgm:spPr/>
      <dgm:t>
        <a:bodyPr/>
        <a:lstStyle/>
        <a:p>
          <a:endParaRPr lang="ru-RU"/>
        </a:p>
      </dgm:t>
    </dgm:pt>
    <dgm:pt modelId="{38C29EB9-69FB-4E99-AF20-E652CF840ADE}" type="sibTrans" cxnId="{14BEAD5F-2970-4F4D-B3D5-7949998C499B}">
      <dgm:prSet/>
      <dgm:spPr/>
      <dgm:t>
        <a:bodyPr/>
        <a:lstStyle/>
        <a:p>
          <a:endParaRPr lang="ru-RU"/>
        </a:p>
      </dgm:t>
    </dgm:pt>
    <dgm:pt modelId="{0D226664-549B-4744-A389-538631E592FE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B943C-93A5-4CCA-B903-71AD34A27BC4}" type="parTrans" cxnId="{FE34FFEF-3F7E-47AD-A7D3-9078AE498FAA}">
      <dgm:prSet/>
      <dgm:spPr/>
      <dgm:t>
        <a:bodyPr/>
        <a:lstStyle/>
        <a:p>
          <a:endParaRPr lang="ru-RU"/>
        </a:p>
      </dgm:t>
    </dgm:pt>
    <dgm:pt modelId="{B31DC638-AEB4-45A5-A377-6035F5583138}" type="sibTrans" cxnId="{FE34FFEF-3F7E-47AD-A7D3-9078AE498FAA}">
      <dgm:prSet/>
      <dgm:spPr/>
      <dgm:t>
        <a:bodyPr/>
        <a:lstStyle/>
        <a:p>
          <a:endParaRPr lang="ru-RU"/>
        </a:p>
      </dgm:t>
    </dgm:pt>
    <dgm:pt modelId="{2737D817-F2A4-4CDB-BF7F-34AFD3B65A61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B4F5E-F5E1-40AA-83CF-197A6E1E5F1A}" type="parTrans" cxnId="{3CCBF7AE-1636-4BA1-B3E5-F2A308E6BE29}">
      <dgm:prSet/>
      <dgm:spPr/>
      <dgm:t>
        <a:bodyPr/>
        <a:lstStyle/>
        <a:p>
          <a:endParaRPr lang="ru-RU"/>
        </a:p>
      </dgm:t>
    </dgm:pt>
    <dgm:pt modelId="{09B03D77-FFF7-4100-A88E-2475FEF780C4}" type="sibTrans" cxnId="{3CCBF7AE-1636-4BA1-B3E5-F2A308E6BE29}">
      <dgm:prSet/>
      <dgm:spPr/>
      <dgm:t>
        <a:bodyPr/>
        <a:lstStyle/>
        <a:p>
          <a:endParaRPr lang="ru-RU"/>
        </a:p>
      </dgm:t>
    </dgm:pt>
    <dgm:pt modelId="{4611D4BA-B94D-4371-B746-C9F7F823E8D6}">
      <dgm:prSet custT="1"/>
      <dgm:spPr/>
      <dgm:t>
        <a:bodyPr/>
        <a:lstStyle/>
        <a:p>
          <a:endParaRPr lang="ru-RU" sz="17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AFD635-53BC-4473-86D4-A38EDB668C70}" type="parTrans" cxnId="{A890E1C7-41E6-4A38-979E-A98D4A3279E3}">
      <dgm:prSet/>
      <dgm:spPr/>
      <dgm:t>
        <a:bodyPr/>
        <a:lstStyle/>
        <a:p>
          <a:endParaRPr lang="ru-RU"/>
        </a:p>
      </dgm:t>
    </dgm:pt>
    <dgm:pt modelId="{349ECFDD-E62D-4E9D-BF58-B3657E6DA009}" type="sibTrans" cxnId="{A890E1C7-41E6-4A38-979E-A98D4A3279E3}">
      <dgm:prSet/>
      <dgm:spPr/>
      <dgm:t>
        <a:bodyPr/>
        <a:lstStyle/>
        <a:p>
          <a:endParaRPr lang="ru-RU"/>
        </a:p>
      </dgm:t>
    </dgm:pt>
    <dgm:pt modelId="{51D1E362-EAC9-4698-A9DE-9371B03EE356}" type="pres">
      <dgm:prSet presAssocID="{81164E13-FB48-47E0-9345-8EFDE7314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DBF23-CA28-4CAE-8BBA-CE36335351F9}" type="pres">
      <dgm:prSet presAssocID="{B4A2583A-53E3-481A-A13A-0CB549DC4F9D}" presName="parentLin" presStyleCnt="0"/>
      <dgm:spPr/>
      <dgm:t>
        <a:bodyPr/>
        <a:lstStyle/>
        <a:p>
          <a:endParaRPr lang="ru-RU"/>
        </a:p>
      </dgm:t>
    </dgm:pt>
    <dgm:pt modelId="{DE46031D-4C85-4CB3-962D-8AB7C8463F55}" type="pres">
      <dgm:prSet presAssocID="{B4A2583A-53E3-481A-A13A-0CB549DC4F9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DBC59A5-DDD0-4137-BDD8-D391CAA36FF2}" type="pres">
      <dgm:prSet presAssocID="{B4A2583A-53E3-481A-A13A-0CB549DC4F9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CC55-438B-44D3-A013-E32D22BC889B}" type="pres">
      <dgm:prSet presAssocID="{B4A2583A-53E3-481A-A13A-0CB549DC4F9D}" presName="negativeSpace" presStyleCnt="0"/>
      <dgm:spPr/>
      <dgm:t>
        <a:bodyPr/>
        <a:lstStyle/>
        <a:p>
          <a:endParaRPr lang="ru-RU"/>
        </a:p>
      </dgm:t>
    </dgm:pt>
    <dgm:pt modelId="{F1AC7534-3638-497F-A39C-58F95144FB70}" type="pres">
      <dgm:prSet presAssocID="{B4A2583A-53E3-481A-A13A-0CB549DC4F9D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7A24F-2EE3-4B56-84D1-2E1ABCFBA05B}" type="pres">
      <dgm:prSet presAssocID="{A6CE3D76-1312-41B9-92FF-F0CBFA960B55}" presName="spaceBetweenRectangles" presStyleCnt="0"/>
      <dgm:spPr/>
      <dgm:t>
        <a:bodyPr/>
        <a:lstStyle/>
        <a:p>
          <a:endParaRPr lang="ru-RU"/>
        </a:p>
      </dgm:t>
    </dgm:pt>
    <dgm:pt modelId="{BA09C045-79D0-42F8-A88D-2FFA7F7AF43C}" type="pres">
      <dgm:prSet presAssocID="{08986C39-AD01-4C13-8FB3-145F44C7D17C}" presName="parentLin" presStyleCnt="0"/>
      <dgm:spPr/>
      <dgm:t>
        <a:bodyPr/>
        <a:lstStyle/>
        <a:p>
          <a:endParaRPr lang="ru-RU"/>
        </a:p>
      </dgm:t>
    </dgm:pt>
    <dgm:pt modelId="{8942B6C6-20DC-41EE-85A7-303D20BDA35E}" type="pres">
      <dgm:prSet presAssocID="{08986C39-AD01-4C13-8FB3-145F44C7D17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BC20DA1-E274-43C5-96B3-05DDD23319B3}" type="pres">
      <dgm:prSet presAssocID="{08986C39-AD01-4C13-8FB3-145F44C7D17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4693F-0580-468E-8AB3-910F0EB22B03}" type="pres">
      <dgm:prSet presAssocID="{08986C39-AD01-4C13-8FB3-145F44C7D17C}" presName="negativeSpace" presStyleCnt="0"/>
      <dgm:spPr/>
      <dgm:t>
        <a:bodyPr/>
        <a:lstStyle/>
        <a:p>
          <a:endParaRPr lang="ru-RU"/>
        </a:p>
      </dgm:t>
    </dgm:pt>
    <dgm:pt modelId="{17C01D2C-9911-44D7-B28A-2E5EA652C636}" type="pres">
      <dgm:prSet presAssocID="{08986C39-AD01-4C13-8FB3-145F44C7D17C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25FD3-560D-48C4-ADDA-A54E5B94764A}" type="pres">
      <dgm:prSet presAssocID="{6340F90D-061C-4431-948B-F8773F667D89}" presName="spaceBetweenRectangles" presStyleCnt="0"/>
      <dgm:spPr/>
      <dgm:t>
        <a:bodyPr/>
        <a:lstStyle/>
        <a:p>
          <a:endParaRPr lang="ru-RU"/>
        </a:p>
      </dgm:t>
    </dgm:pt>
    <dgm:pt modelId="{83EF5EA5-BE70-4FD5-8FA7-14257E67A82C}" type="pres">
      <dgm:prSet presAssocID="{2A82407C-5997-40C4-BA5F-2B1D113DBCFD}" presName="parentLin" presStyleCnt="0"/>
      <dgm:spPr/>
      <dgm:t>
        <a:bodyPr/>
        <a:lstStyle/>
        <a:p>
          <a:endParaRPr lang="ru-RU"/>
        </a:p>
      </dgm:t>
    </dgm:pt>
    <dgm:pt modelId="{7E7EE5EB-1C87-49DE-A275-D896911D4DD4}" type="pres">
      <dgm:prSet presAssocID="{2A82407C-5997-40C4-BA5F-2B1D113DBCFD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A0FD69-17DF-4AF0-A0AA-7A4898C7E3C7}" type="pres">
      <dgm:prSet presAssocID="{2A82407C-5997-40C4-BA5F-2B1D113DBCF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E9E21-0779-49F0-8131-A658AA5F6E77}" type="pres">
      <dgm:prSet presAssocID="{2A82407C-5997-40C4-BA5F-2B1D113DBCFD}" presName="negativeSpace" presStyleCnt="0"/>
      <dgm:spPr/>
      <dgm:t>
        <a:bodyPr/>
        <a:lstStyle/>
        <a:p>
          <a:endParaRPr lang="ru-RU"/>
        </a:p>
      </dgm:t>
    </dgm:pt>
    <dgm:pt modelId="{A43FABD3-8FE5-4807-8A67-5A3BB40CA3E8}" type="pres">
      <dgm:prSet presAssocID="{2A82407C-5997-40C4-BA5F-2B1D113DBCFD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FD29A-DFE2-4750-982B-5384B7583F7C}" type="pres">
      <dgm:prSet presAssocID="{C891FA98-9806-49ED-9FED-2D0C6DE10298}" presName="spaceBetweenRectangles" presStyleCnt="0"/>
      <dgm:spPr/>
      <dgm:t>
        <a:bodyPr/>
        <a:lstStyle/>
        <a:p>
          <a:endParaRPr lang="ru-RU"/>
        </a:p>
      </dgm:t>
    </dgm:pt>
    <dgm:pt modelId="{AD32AA7D-B07E-4093-8DCD-F53255FF1350}" type="pres">
      <dgm:prSet presAssocID="{74560ACB-BC65-4C42-A5A5-E1015FE3629B}" presName="parentLin" presStyleCnt="0"/>
      <dgm:spPr/>
      <dgm:t>
        <a:bodyPr/>
        <a:lstStyle/>
        <a:p>
          <a:endParaRPr lang="ru-RU"/>
        </a:p>
      </dgm:t>
    </dgm:pt>
    <dgm:pt modelId="{F6F58122-11DA-43B0-9DD4-066CA87E7742}" type="pres">
      <dgm:prSet presAssocID="{74560ACB-BC65-4C42-A5A5-E1015FE3629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C531F02-499C-42A2-A6D9-0033FFFBB61E}" type="pres">
      <dgm:prSet presAssocID="{74560ACB-BC65-4C42-A5A5-E1015FE3629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E7A55-8944-4CF3-81B2-4688E6B66BA8}" type="pres">
      <dgm:prSet presAssocID="{74560ACB-BC65-4C42-A5A5-E1015FE3629B}" presName="negativeSpace" presStyleCnt="0"/>
      <dgm:spPr/>
      <dgm:t>
        <a:bodyPr/>
        <a:lstStyle/>
        <a:p>
          <a:endParaRPr lang="ru-RU"/>
        </a:p>
      </dgm:t>
    </dgm:pt>
    <dgm:pt modelId="{998C12D9-DAA6-488E-886B-6D55348015DF}" type="pres">
      <dgm:prSet presAssocID="{74560ACB-BC65-4C42-A5A5-E1015FE3629B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1D8B3-D0EB-49D1-8009-BAE12BAFA9CB}" type="pres">
      <dgm:prSet presAssocID="{38C29EB9-69FB-4E99-AF20-E652CF840ADE}" presName="spaceBetweenRectangles" presStyleCnt="0"/>
      <dgm:spPr/>
      <dgm:t>
        <a:bodyPr/>
        <a:lstStyle/>
        <a:p>
          <a:endParaRPr lang="ru-RU"/>
        </a:p>
      </dgm:t>
    </dgm:pt>
    <dgm:pt modelId="{10BECAA1-B6BB-4C53-ACA9-A653B30B82A2}" type="pres">
      <dgm:prSet presAssocID="{0D226664-549B-4744-A389-538631E592FE}" presName="parentLin" presStyleCnt="0"/>
      <dgm:spPr/>
      <dgm:t>
        <a:bodyPr/>
        <a:lstStyle/>
        <a:p>
          <a:endParaRPr lang="ru-RU"/>
        </a:p>
      </dgm:t>
    </dgm:pt>
    <dgm:pt modelId="{FC388413-1E87-434C-87E6-E8C0EAB2A522}" type="pres">
      <dgm:prSet presAssocID="{0D226664-549B-4744-A389-538631E592F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73020341-6DC5-4724-8010-313C52D03FD6}" type="pres">
      <dgm:prSet presAssocID="{0D226664-549B-4744-A389-538631E592F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D100-1BC2-40B9-869B-71C368AA0CDC}" type="pres">
      <dgm:prSet presAssocID="{0D226664-549B-4744-A389-538631E592FE}" presName="negativeSpace" presStyleCnt="0"/>
      <dgm:spPr/>
      <dgm:t>
        <a:bodyPr/>
        <a:lstStyle/>
        <a:p>
          <a:endParaRPr lang="ru-RU"/>
        </a:p>
      </dgm:t>
    </dgm:pt>
    <dgm:pt modelId="{40A66732-89EF-4741-AFBD-5D5A7902685D}" type="pres">
      <dgm:prSet presAssocID="{0D226664-549B-4744-A389-538631E592FE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3B5DF-0D46-4F32-99F0-CFA892CB53B1}" type="pres">
      <dgm:prSet presAssocID="{B31DC638-AEB4-45A5-A377-6035F5583138}" presName="spaceBetweenRectangles" presStyleCnt="0"/>
      <dgm:spPr/>
      <dgm:t>
        <a:bodyPr/>
        <a:lstStyle/>
        <a:p>
          <a:endParaRPr lang="ru-RU"/>
        </a:p>
      </dgm:t>
    </dgm:pt>
    <dgm:pt modelId="{4647116A-B3F9-4F28-8531-41671145E2F0}" type="pres">
      <dgm:prSet presAssocID="{2737D817-F2A4-4CDB-BF7F-34AFD3B65A61}" presName="parentLin" presStyleCnt="0"/>
      <dgm:spPr/>
      <dgm:t>
        <a:bodyPr/>
        <a:lstStyle/>
        <a:p>
          <a:endParaRPr lang="ru-RU"/>
        </a:p>
      </dgm:t>
    </dgm:pt>
    <dgm:pt modelId="{DA981C0D-BB76-4AA4-B6E2-6546CF9495A6}" type="pres">
      <dgm:prSet presAssocID="{2737D817-F2A4-4CDB-BF7F-34AFD3B65A61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B4D5617-FA4E-4237-AA3A-AA57A7F5656A}" type="pres">
      <dgm:prSet presAssocID="{2737D817-F2A4-4CDB-BF7F-34AFD3B65A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2CD3-54B3-40C2-B3D8-CD4D820E5BB4}" type="pres">
      <dgm:prSet presAssocID="{2737D817-F2A4-4CDB-BF7F-34AFD3B65A61}" presName="negativeSpace" presStyleCnt="0"/>
      <dgm:spPr/>
      <dgm:t>
        <a:bodyPr/>
        <a:lstStyle/>
        <a:p>
          <a:endParaRPr lang="ru-RU"/>
        </a:p>
      </dgm:t>
    </dgm:pt>
    <dgm:pt modelId="{AD4CD0B9-5107-47BB-B2EE-A7C7243CB51B}" type="pres">
      <dgm:prSet presAssocID="{2737D817-F2A4-4CDB-BF7F-34AFD3B65A61}" presName="childText" presStyleLbl="conFgAcc1" presStyleIdx="5" presStyleCnt="7" custLinFactNeighborY="1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64FC-4168-42DC-894E-430D03C1AA04}" type="pres">
      <dgm:prSet presAssocID="{09B03D77-FFF7-4100-A88E-2475FEF780C4}" presName="spaceBetweenRectangles" presStyleCnt="0"/>
      <dgm:spPr/>
      <dgm:t>
        <a:bodyPr/>
        <a:lstStyle/>
        <a:p>
          <a:endParaRPr lang="ru-RU"/>
        </a:p>
      </dgm:t>
    </dgm:pt>
    <dgm:pt modelId="{F162F2F3-C925-4B47-866D-1017A55DC07D}" type="pres">
      <dgm:prSet presAssocID="{4611D4BA-B94D-4371-B746-C9F7F823E8D6}" presName="parentLin" presStyleCnt="0"/>
      <dgm:spPr/>
      <dgm:t>
        <a:bodyPr/>
        <a:lstStyle/>
        <a:p>
          <a:endParaRPr lang="ru-RU"/>
        </a:p>
      </dgm:t>
    </dgm:pt>
    <dgm:pt modelId="{E2793322-CCBE-4A62-AF2F-326CF1600677}" type="pres">
      <dgm:prSet presAssocID="{4611D4BA-B94D-4371-B746-C9F7F823E8D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0A37597-A637-4647-A743-76F3EE5DAE67}" type="pres">
      <dgm:prSet presAssocID="{4611D4BA-B94D-4371-B746-C9F7F823E8D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446B9-4222-41BC-8D33-A4BB91F7F816}" type="pres">
      <dgm:prSet presAssocID="{4611D4BA-B94D-4371-B746-C9F7F823E8D6}" presName="negativeSpace" presStyleCnt="0"/>
      <dgm:spPr/>
      <dgm:t>
        <a:bodyPr/>
        <a:lstStyle/>
        <a:p>
          <a:endParaRPr lang="ru-RU"/>
        </a:p>
      </dgm:t>
    </dgm:pt>
    <dgm:pt modelId="{07E603ED-6C29-41E9-9690-4B6846F42E13}" type="pres">
      <dgm:prSet presAssocID="{4611D4BA-B94D-4371-B746-C9F7F823E8D6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790D0-BFE7-4398-AEAC-62C6FA2B37CD}" srcId="{0D226664-549B-4744-A389-538631E592FE}" destId="{8239836A-1A58-4CAB-B59B-1492B1A629B6}" srcOrd="0" destOrd="0" parTransId="{762AA665-7062-44A9-8D69-688C5591F050}" sibTransId="{91AF499C-E65D-48FB-9FC0-3C05794E88BF}"/>
    <dgm:cxn modelId="{FE34FFEF-3F7E-47AD-A7D3-9078AE498FAA}" srcId="{81164E13-FB48-47E0-9345-8EFDE73148CB}" destId="{0D226664-549B-4744-A389-538631E592FE}" srcOrd="4" destOrd="0" parTransId="{ECEB943C-93A5-4CCA-B903-71AD34A27BC4}" sibTransId="{B31DC638-AEB4-45A5-A377-6035F5583138}"/>
    <dgm:cxn modelId="{C2212D46-91FF-4E49-A969-DD066DF20557}" srcId="{81164E13-FB48-47E0-9345-8EFDE73148CB}" destId="{08986C39-AD01-4C13-8FB3-145F44C7D17C}" srcOrd="1" destOrd="0" parTransId="{482ED2C0-9C3D-4D50-9045-9CC72C7BED57}" sibTransId="{6340F90D-061C-4431-948B-F8773F667D89}"/>
    <dgm:cxn modelId="{11F1E368-1550-4C86-BB6B-1B8B58F4E39B}" srcId="{B4A2583A-53E3-481A-A13A-0CB549DC4F9D}" destId="{DBD777AF-B259-4FC5-914E-620A9A333E26}" srcOrd="0" destOrd="0" parTransId="{2F340DCD-12A8-4E62-9356-D32B143A905F}" sibTransId="{CDD04328-FAA6-4E54-A9F9-187ACA3BE1D9}"/>
    <dgm:cxn modelId="{2CDBE0BC-A86E-4B39-9667-90EC20CA590C}" type="presOf" srcId="{2737D817-F2A4-4CDB-BF7F-34AFD3B65A61}" destId="{6B4D5617-FA4E-4237-AA3A-AA57A7F5656A}" srcOrd="1" destOrd="0" presId="urn:microsoft.com/office/officeart/2005/8/layout/list1"/>
    <dgm:cxn modelId="{A890E1C7-41E6-4A38-979E-A98D4A3279E3}" srcId="{81164E13-FB48-47E0-9345-8EFDE73148CB}" destId="{4611D4BA-B94D-4371-B746-C9F7F823E8D6}" srcOrd="6" destOrd="0" parTransId="{86AFD635-53BC-4473-86D4-A38EDB668C70}" sibTransId="{349ECFDD-E62D-4E9D-BF58-B3657E6DA009}"/>
    <dgm:cxn modelId="{DC56245E-CD26-408F-BE11-FAC38DE7E00D}" type="presOf" srcId="{ACBE40EA-BCB8-4DA9-9E8D-E3D482D431EC}" destId="{17C01D2C-9911-44D7-B28A-2E5EA652C636}" srcOrd="0" destOrd="0" presId="urn:microsoft.com/office/officeart/2005/8/layout/list1"/>
    <dgm:cxn modelId="{6704307D-A2E9-437B-8B9D-F09006236E68}" type="presOf" srcId="{68D26947-B997-4090-80E2-B879C080EFBF}" destId="{AD4CD0B9-5107-47BB-B2EE-A7C7243CB51B}" srcOrd="0" destOrd="0" presId="urn:microsoft.com/office/officeart/2005/8/layout/list1"/>
    <dgm:cxn modelId="{DFA56A59-418F-4F95-9F95-F138F6F829F5}" type="presOf" srcId="{8E1AC4DC-AEF3-47E2-BB3A-3C2231F58746}" destId="{A43FABD3-8FE5-4807-8A67-5A3BB40CA3E8}" srcOrd="0" destOrd="0" presId="urn:microsoft.com/office/officeart/2005/8/layout/list1"/>
    <dgm:cxn modelId="{3A2A73CF-824A-468C-8F53-3B7081BC1848}" type="presOf" srcId="{74560ACB-BC65-4C42-A5A5-E1015FE3629B}" destId="{F6F58122-11DA-43B0-9DD4-066CA87E7742}" srcOrd="0" destOrd="0" presId="urn:microsoft.com/office/officeart/2005/8/layout/list1"/>
    <dgm:cxn modelId="{C1E65988-FE45-4F8F-8A7C-F891A4B3A327}" type="presOf" srcId="{74560ACB-BC65-4C42-A5A5-E1015FE3629B}" destId="{FC531F02-499C-42A2-A6D9-0033FFFBB61E}" srcOrd="1" destOrd="0" presId="urn:microsoft.com/office/officeart/2005/8/layout/list1"/>
    <dgm:cxn modelId="{14BEAD5F-2970-4F4D-B3D5-7949998C499B}" srcId="{81164E13-FB48-47E0-9345-8EFDE73148CB}" destId="{74560ACB-BC65-4C42-A5A5-E1015FE3629B}" srcOrd="3" destOrd="0" parTransId="{B914B85C-C911-4597-A40D-639DF3E2E086}" sibTransId="{38C29EB9-69FB-4E99-AF20-E652CF840ADE}"/>
    <dgm:cxn modelId="{63680EAE-2B3C-4987-9637-2FBAE2F8E7F6}" srcId="{2737D817-F2A4-4CDB-BF7F-34AFD3B65A61}" destId="{68D26947-B997-4090-80E2-B879C080EFBF}" srcOrd="0" destOrd="0" parTransId="{198295A9-CD51-47F8-9BDB-34D19712A61A}" sibTransId="{3E18F52B-1E01-4327-8A23-2AFD759EA20E}"/>
    <dgm:cxn modelId="{26736302-AC4C-403A-A4F3-716D9C9CFD43}" srcId="{08986C39-AD01-4C13-8FB3-145F44C7D17C}" destId="{ACBE40EA-BCB8-4DA9-9E8D-E3D482D431EC}" srcOrd="0" destOrd="0" parTransId="{E447D1EE-B72D-4441-BD7B-385F84A22897}" sibTransId="{3C11B3C7-40C3-4046-9F16-38922CA7EA96}"/>
    <dgm:cxn modelId="{2B6F63CD-2E1F-42C6-9603-409A4C9CB6FF}" srcId="{2A82407C-5997-40C4-BA5F-2B1D113DBCFD}" destId="{8E1AC4DC-AEF3-47E2-BB3A-3C2231F58746}" srcOrd="0" destOrd="0" parTransId="{E32D1D34-0060-41F7-A872-36784FE0F1CD}" sibTransId="{2BD14260-E0BB-4D35-80EF-1E896DD6F358}"/>
    <dgm:cxn modelId="{AD5A64F4-6E28-4514-AA70-4A0F42EEC03C}" type="presOf" srcId="{4611D4BA-B94D-4371-B746-C9F7F823E8D6}" destId="{E0A37597-A637-4647-A743-76F3EE5DAE67}" srcOrd="1" destOrd="0" presId="urn:microsoft.com/office/officeart/2005/8/layout/list1"/>
    <dgm:cxn modelId="{BF250C16-F12C-4607-BBAB-B120582F84F6}" type="presOf" srcId="{DBD777AF-B259-4FC5-914E-620A9A333E26}" destId="{F1AC7534-3638-497F-A39C-58F95144FB70}" srcOrd="0" destOrd="0" presId="urn:microsoft.com/office/officeart/2005/8/layout/list1"/>
    <dgm:cxn modelId="{9570D50E-CFA7-4C6A-8140-6536C1532B90}" type="presOf" srcId="{08986C39-AD01-4C13-8FB3-145F44C7D17C}" destId="{5BC20DA1-E274-43C5-96B3-05DDD23319B3}" srcOrd="1" destOrd="0" presId="urn:microsoft.com/office/officeart/2005/8/layout/list1"/>
    <dgm:cxn modelId="{A87FEAC1-10FD-4343-A67D-839AD71DD834}" type="presOf" srcId="{2A82407C-5997-40C4-BA5F-2B1D113DBCFD}" destId="{D9A0FD69-17DF-4AF0-A0AA-7A4898C7E3C7}" srcOrd="1" destOrd="0" presId="urn:microsoft.com/office/officeart/2005/8/layout/list1"/>
    <dgm:cxn modelId="{6ABD932C-8493-4791-8691-D9D773CB3920}" type="presOf" srcId="{08986C39-AD01-4C13-8FB3-145F44C7D17C}" destId="{8942B6C6-20DC-41EE-85A7-303D20BDA35E}" srcOrd="0" destOrd="0" presId="urn:microsoft.com/office/officeart/2005/8/layout/list1"/>
    <dgm:cxn modelId="{63024C06-BA21-4107-A5DE-18A7C0FA43C3}" srcId="{74560ACB-BC65-4C42-A5A5-E1015FE3629B}" destId="{815D8F86-FE75-4E3C-9363-EA15E19F9CEC}" srcOrd="0" destOrd="0" parTransId="{2EFBC2CC-9D1F-42E5-9581-490782982BDD}" sibTransId="{C559E88B-00AA-45DA-927F-E668338F6E41}"/>
    <dgm:cxn modelId="{6C4F3996-DA02-4A13-9B04-9A6F0F029689}" type="presOf" srcId="{B4A2583A-53E3-481A-A13A-0CB549DC4F9D}" destId="{7DBC59A5-DDD0-4137-BDD8-D391CAA36FF2}" srcOrd="1" destOrd="0" presId="urn:microsoft.com/office/officeart/2005/8/layout/list1"/>
    <dgm:cxn modelId="{2875A10C-2280-4415-8BA6-9702932B3AFA}" type="presOf" srcId="{54A11E60-6F29-46F4-AEBA-B3D41710E29F}" destId="{07E603ED-6C29-41E9-9690-4B6846F42E13}" srcOrd="0" destOrd="0" presId="urn:microsoft.com/office/officeart/2005/8/layout/list1"/>
    <dgm:cxn modelId="{D6A79211-9C95-4724-99DB-698A457BD5EF}" type="presOf" srcId="{B4A2583A-53E3-481A-A13A-0CB549DC4F9D}" destId="{DE46031D-4C85-4CB3-962D-8AB7C8463F55}" srcOrd="0" destOrd="0" presId="urn:microsoft.com/office/officeart/2005/8/layout/list1"/>
    <dgm:cxn modelId="{C35D5EFF-BBFF-4056-A688-79D97658D2D6}" type="presOf" srcId="{2737D817-F2A4-4CDB-BF7F-34AFD3B65A61}" destId="{DA981C0D-BB76-4AA4-B6E2-6546CF9495A6}" srcOrd="0" destOrd="0" presId="urn:microsoft.com/office/officeart/2005/8/layout/list1"/>
    <dgm:cxn modelId="{7A71DF77-A66A-41E1-9B56-000EF6B8FA59}" srcId="{81164E13-FB48-47E0-9345-8EFDE73148CB}" destId="{2A82407C-5997-40C4-BA5F-2B1D113DBCFD}" srcOrd="2" destOrd="0" parTransId="{6D48B8F8-FAC0-420F-A215-C9E85F9B31FB}" sibTransId="{C891FA98-9806-49ED-9FED-2D0C6DE10298}"/>
    <dgm:cxn modelId="{83AAC851-69DA-4236-8B2F-9B70EBF0E77F}" type="presOf" srcId="{4611D4BA-B94D-4371-B746-C9F7F823E8D6}" destId="{E2793322-CCBE-4A62-AF2F-326CF1600677}" srcOrd="0" destOrd="0" presId="urn:microsoft.com/office/officeart/2005/8/layout/list1"/>
    <dgm:cxn modelId="{2F5115C3-1621-43EC-970A-6EC0E1FBA944}" type="presOf" srcId="{0D226664-549B-4744-A389-538631E592FE}" destId="{FC388413-1E87-434C-87E6-E8C0EAB2A522}" srcOrd="0" destOrd="0" presId="urn:microsoft.com/office/officeart/2005/8/layout/list1"/>
    <dgm:cxn modelId="{B8F21FF8-BF2D-430E-AB8B-3CF4C6EDCA71}" srcId="{81164E13-FB48-47E0-9345-8EFDE73148CB}" destId="{B4A2583A-53E3-481A-A13A-0CB549DC4F9D}" srcOrd="0" destOrd="0" parTransId="{247D6368-6DEC-4BBA-B07A-A2717ADB2CA8}" sibTransId="{A6CE3D76-1312-41B9-92FF-F0CBFA960B55}"/>
    <dgm:cxn modelId="{35C9BB65-8FA1-4366-BCBE-9F900C44C10C}" type="presOf" srcId="{8239836A-1A58-4CAB-B59B-1492B1A629B6}" destId="{40A66732-89EF-4741-AFBD-5D5A7902685D}" srcOrd="0" destOrd="0" presId="urn:microsoft.com/office/officeart/2005/8/layout/list1"/>
    <dgm:cxn modelId="{04D26E66-7F9A-4D20-86B9-0440E5CDCC72}" type="presOf" srcId="{815D8F86-FE75-4E3C-9363-EA15E19F9CEC}" destId="{998C12D9-DAA6-488E-886B-6D55348015DF}" srcOrd="0" destOrd="0" presId="urn:microsoft.com/office/officeart/2005/8/layout/list1"/>
    <dgm:cxn modelId="{C6404E4F-8185-4453-88D7-207FAF5B189C}" type="presOf" srcId="{0D226664-549B-4744-A389-538631E592FE}" destId="{73020341-6DC5-4724-8010-313C52D03FD6}" srcOrd="1" destOrd="0" presId="urn:microsoft.com/office/officeart/2005/8/layout/list1"/>
    <dgm:cxn modelId="{9AC8BBD4-141D-4787-92CC-677D51EDDCE6}" type="presOf" srcId="{81164E13-FB48-47E0-9345-8EFDE73148CB}" destId="{51D1E362-EAC9-4698-A9DE-9371B03EE356}" srcOrd="0" destOrd="0" presId="urn:microsoft.com/office/officeart/2005/8/layout/list1"/>
    <dgm:cxn modelId="{3CCBF7AE-1636-4BA1-B3E5-F2A308E6BE29}" srcId="{81164E13-FB48-47E0-9345-8EFDE73148CB}" destId="{2737D817-F2A4-4CDB-BF7F-34AFD3B65A61}" srcOrd="5" destOrd="0" parTransId="{BD0B4F5E-F5E1-40AA-83CF-197A6E1E5F1A}" sibTransId="{09B03D77-FFF7-4100-A88E-2475FEF780C4}"/>
    <dgm:cxn modelId="{FC387F1A-2E22-4488-B94A-461E448E6C9F}" type="presOf" srcId="{2A82407C-5997-40C4-BA5F-2B1D113DBCFD}" destId="{7E7EE5EB-1C87-49DE-A275-D896911D4DD4}" srcOrd="0" destOrd="0" presId="urn:microsoft.com/office/officeart/2005/8/layout/list1"/>
    <dgm:cxn modelId="{FBC456B7-2093-47D6-A880-599D3B67072B}" srcId="{4611D4BA-B94D-4371-B746-C9F7F823E8D6}" destId="{54A11E60-6F29-46F4-AEBA-B3D41710E29F}" srcOrd="0" destOrd="0" parTransId="{7BF60627-BA08-45FE-B46A-3536B339625C}" sibTransId="{02E27683-07D9-4F94-99AD-BCE0B4CD4F0B}"/>
    <dgm:cxn modelId="{28421144-CA46-4C2E-BA72-D25C3C262A61}" type="presParOf" srcId="{51D1E362-EAC9-4698-A9DE-9371B03EE356}" destId="{266DBF23-CA28-4CAE-8BBA-CE36335351F9}" srcOrd="0" destOrd="0" presId="urn:microsoft.com/office/officeart/2005/8/layout/list1"/>
    <dgm:cxn modelId="{86A385FC-D27C-4438-A6B5-1B8367ACFA4F}" type="presParOf" srcId="{266DBF23-CA28-4CAE-8BBA-CE36335351F9}" destId="{DE46031D-4C85-4CB3-962D-8AB7C8463F55}" srcOrd="0" destOrd="0" presId="urn:microsoft.com/office/officeart/2005/8/layout/list1"/>
    <dgm:cxn modelId="{FE6FD50B-6F21-4D7C-B584-71004CE95E21}" type="presParOf" srcId="{266DBF23-CA28-4CAE-8BBA-CE36335351F9}" destId="{7DBC59A5-DDD0-4137-BDD8-D391CAA36FF2}" srcOrd="1" destOrd="0" presId="urn:microsoft.com/office/officeart/2005/8/layout/list1"/>
    <dgm:cxn modelId="{519B8E28-FD8D-4F29-B9CD-C3E810108D5E}" type="presParOf" srcId="{51D1E362-EAC9-4698-A9DE-9371B03EE356}" destId="{74D1CC55-438B-44D3-A013-E32D22BC889B}" srcOrd="1" destOrd="0" presId="urn:microsoft.com/office/officeart/2005/8/layout/list1"/>
    <dgm:cxn modelId="{143B2D6A-0FEE-4671-ADAA-07A633F5BCC4}" type="presParOf" srcId="{51D1E362-EAC9-4698-A9DE-9371B03EE356}" destId="{F1AC7534-3638-497F-A39C-58F95144FB70}" srcOrd="2" destOrd="0" presId="urn:microsoft.com/office/officeart/2005/8/layout/list1"/>
    <dgm:cxn modelId="{494954C5-123C-4865-A2B9-D4A73BAB85C0}" type="presParOf" srcId="{51D1E362-EAC9-4698-A9DE-9371B03EE356}" destId="{7E87A24F-2EE3-4B56-84D1-2E1ABCFBA05B}" srcOrd="3" destOrd="0" presId="urn:microsoft.com/office/officeart/2005/8/layout/list1"/>
    <dgm:cxn modelId="{C028F0DE-656F-4307-94AD-C216434D74F9}" type="presParOf" srcId="{51D1E362-EAC9-4698-A9DE-9371B03EE356}" destId="{BA09C045-79D0-42F8-A88D-2FFA7F7AF43C}" srcOrd="4" destOrd="0" presId="urn:microsoft.com/office/officeart/2005/8/layout/list1"/>
    <dgm:cxn modelId="{F0F563F6-E626-4F55-B316-F2C091EEB327}" type="presParOf" srcId="{BA09C045-79D0-42F8-A88D-2FFA7F7AF43C}" destId="{8942B6C6-20DC-41EE-85A7-303D20BDA35E}" srcOrd="0" destOrd="0" presId="urn:microsoft.com/office/officeart/2005/8/layout/list1"/>
    <dgm:cxn modelId="{9DDD062A-846C-4A1A-B73C-DB2E8BB45487}" type="presParOf" srcId="{BA09C045-79D0-42F8-A88D-2FFA7F7AF43C}" destId="{5BC20DA1-E274-43C5-96B3-05DDD23319B3}" srcOrd="1" destOrd="0" presId="urn:microsoft.com/office/officeart/2005/8/layout/list1"/>
    <dgm:cxn modelId="{202F6585-08EC-4474-ABF3-999265235B1B}" type="presParOf" srcId="{51D1E362-EAC9-4698-A9DE-9371B03EE356}" destId="{3B74693F-0580-468E-8AB3-910F0EB22B03}" srcOrd="5" destOrd="0" presId="urn:microsoft.com/office/officeart/2005/8/layout/list1"/>
    <dgm:cxn modelId="{88926710-F52F-4E82-A694-989F7E1B5A80}" type="presParOf" srcId="{51D1E362-EAC9-4698-A9DE-9371B03EE356}" destId="{17C01D2C-9911-44D7-B28A-2E5EA652C636}" srcOrd="6" destOrd="0" presId="urn:microsoft.com/office/officeart/2005/8/layout/list1"/>
    <dgm:cxn modelId="{ECB5AA3E-A440-480F-9629-C5D75DFC0DC3}" type="presParOf" srcId="{51D1E362-EAC9-4698-A9DE-9371B03EE356}" destId="{FAF25FD3-560D-48C4-ADDA-A54E5B94764A}" srcOrd="7" destOrd="0" presId="urn:microsoft.com/office/officeart/2005/8/layout/list1"/>
    <dgm:cxn modelId="{15646FEB-3EBA-40B4-BC82-C08FCF9E7D77}" type="presParOf" srcId="{51D1E362-EAC9-4698-A9DE-9371B03EE356}" destId="{83EF5EA5-BE70-4FD5-8FA7-14257E67A82C}" srcOrd="8" destOrd="0" presId="urn:microsoft.com/office/officeart/2005/8/layout/list1"/>
    <dgm:cxn modelId="{A9E4F59C-9C50-4B07-A44D-7D836F8E6B49}" type="presParOf" srcId="{83EF5EA5-BE70-4FD5-8FA7-14257E67A82C}" destId="{7E7EE5EB-1C87-49DE-A275-D896911D4DD4}" srcOrd="0" destOrd="0" presId="urn:microsoft.com/office/officeart/2005/8/layout/list1"/>
    <dgm:cxn modelId="{DD54CA6F-32C8-491B-BBD7-69E83D79EFA3}" type="presParOf" srcId="{83EF5EA5-BE70-4FD5-8FA7-14257E67A82C}" destId="{D9A0FD69-17DF-4AF0-A0AA-7A4898C7E3C7}" srcOrd="1" destOrd="0" presId="urn:microsoft.com/office/officeart/2005/8/layout/list1"/>
    <dgm:cxn modelId="{3822977F-3977-44CA-9CF0-5F84DB9E2D71}" type="presParOf" srcId="{51D1E362-EAC9-4698-A9DE-9371B03EE356}" destId="{ECAE9E21-0779-49F0-8131-A658AA5F6E77}" srcOrd="9" destOrd="0" presId="urn:microsoft.com/office/officeart/2005/8/layout/list1"/>
    <dgm:cxn modelId="{E1A142A2-E51D-4A32-97A6-A58C049DEF1E}" type="presParOf" srcId="{51D1E362-EAC9-4698-A9DE-9371B03EE356}" destId="{A43FABD3-8FE5-4807-8A67-5A3BB40CA3E8}" srcOrd="10" destOrd="0" presId="urn:microsoft.com/office/officeart/2005/8/layout/list1"/>
    <dgm:cxn modelId="{88563E4A-73E9-4F41-875F-1385BCD813CC}" type="presParOf" srcId="{51D1E362-EAC9-4698-A9DE-9371B03EE356}" destId="{295FD29A-DFE2-4750-982B-5384B7583F7C}" srcOrd="11" destOrd="0" presId="urn:microsoft.com/office/officeart/2005/8/layout/list1"/>
    <dgm:cxn modelId="{361262C9-62D1-4573-86F5-6773C8FB8185}" type="presParOf" srcId="{51D1E362-EAC9-4698-A9DE-9371B03EE356}" destId="{AD32AA7D-B07E-4093-8DCD-F53255FF1350}" srcOrd="12" destOrd="0" presId="urn:microsoft.com/office/officeart/2005/8/layout/list1"/>
    <dgm:cxn modelId="{FCD00A18-6EF6-46D3-81C7-2C5CD9083DDA}" type="presParOf" srcId="{AD32AA7D-B07E-4093-8DCD-F53255FF1350}" destId="{F6F58122-11DA-43B0-9DD4-066CA87E7742}" srcOrd="0" destOrd="0" presId="urn:microsoft.com/office/officeart/2005/8/layout/list1"/>
    <dgm:cxn modelId="{E38CE1D8-BA78-4D52-A232-316329497760}" type="presParOf" srcId="{AD32AA7D-B07E-4093-8DCD-F53255FF1350}" destId="{FC531F02-499C-42A2-A6D9-0033FFFBB61E}" srcOrd="1" destOrd="0" presId="urn:microsoft.com/office/officeart/2005/8/layout/list1"/>
    <dgm:cxn modelId="{E070F5CF-0553-4085-8FC5-3D1B9BB3D1BA}" type="presParOf" srcId="{51D1E362-EAC9-4698-A9DE-9371B03EE356}" destId="{F89E7A55-8944-4CF3-81B2-4688E6B66BA8}" srcOrd="13" destOrd="0" presId="urn:microsoft.com/office/officeart/2005/8/layout/list1"/>
    <dgm:cxn modelId="{633F0E0E-6C6D-4A47-84F0-1012FE39C566}" type="presParOf" srcId="{51D1E362-EAC9-4698-A9DE-9371B03EE356}" destId="{998C12D9-DAA6-488E-886B-6D55348015DF}" srcOrd="14" destOrd="0" presId="urn:microsoft.com/office/officeart/2005/8/layout/list1"/>
    <dgm:cxn modelId="{8F1A59B7-ED7A-4360-8DF6-10F3C5FEACE8}" type="presParOf" srcId="{51D1E362-EAC9-4698-A9DE-9371B03EE356}" destId="{93C1D8B3-D0EB-49D1-8009-BAE12BAFA9CB}" srcOrd="15" destOrd="0" presId="urn:microsoft.com/office/officeart/2005/8/layout/list1"/>
    <dgm:cxn modelId="{7A0260A5-E8C4-4F25-8D8D-4015DFF91C29}" type="presParOf" srcId="{51D1E362-EAC9-4698-A9DE-9371B03EE356}" destId="{10BECAA1-B6BB-4C53-ACA9-A653B30B82A2}" srcOrd="16" destOrd="0" presId="urn:microsoft.com/office/officeart/2005/8/layout/list1"/>
    <dgm:cxn modelId="{6D1440AA-45D0-4EE7-BC31-298EEBF0AF39}" type="presParOf" srcId="{10BECAA1-B6BB-4C53-ACA9-A653B30B82A2}" destId="{FC388413-1E87-434C-87E6-E8C0EAB2A522}" srcOrd="0" destOrd="0" presId="urn:microsoft.com/office/officeart/2005/8/layout/list1"/>
    <dgm:cxn modelId="{EAE3AAE3-EB35-4EC3-8C16-41832DFEB173}" type="presParOf" srcId="{10BECAA1-B6BB-4C53-ACA9-A653B30B82A2}" destId="{73020341-6DC5-4724-8010-313C52D03FD6}" srcOrd="1" destOrd="0" presId="urn:microsoft.com/office/officeart/2005/8/layout/list1"/>
    <dgm:cxn modelId="{38992F78-9DF9-4C26-B88B-A2A46AFB7E47}" type="presParOf" srcId="{51D1E362-EAC9-4698-A9DE-9371B03EE356}" destId="{36BED100-1BC2-40B9-869B-71C368AA0CDC}" srcOrd="17" destOrd="0" presId="urn:microsoft.com/office/officeart/2005/8/layout/list1"/>
    <dgm:cxn modelId="{5915130C-0C03-48D5-8E0B-B9A6D2EB6653}" type="presParOf" srcId="{51D1E362-EAC9-4698-A9DE-9371B03EE356}" destId="{40A66732-89EF-4741-AFBD-5D5A7902685D}" srcOrd="18" destOrd="0" presId="urn:microsoft.com/office/officeart/2005/8/layout/list1"/>
    <dgm:cxn modelId="{535BF59C-7E25-4F57-B316-1DFDCA924A9E}" type="presParOf" srcId="{51D1E362-EAC9-4698-A9DE-9371B03EE356}" destId="{2973B5DF-0D46-4F32-99F0-CFA892CB53B1}" srcOrd="19" destOrd="0" presId="urn:microsoft.com/office/officeart/2005/8/layout/list1"/>
    <dgm:cxn modelId="{D6C15EC6-1089-48D9-BCBD-960626E525D5}" type="presParOf" srcId="{51D1E362-EAC9-4698-A9DE-9371B03EE356}" destId="{4647116A-B3F9-4F28-8531-41671145E2F0}" srcOrd="20" destOrd="0" presId="urn:microsoft.com/office/officeart/2005/8/layout/list1"/>
    <dgm:cxn modelId="{17150ADE-DF14-42AF-A44A-2F094421AA4D}" type="presParOf" srcId="{4647116A-B3F9-4F28-8531-41671145E2F0}" destId="{DA981C0D-BB76-4AA4-B6E2-6546CF9495A6}" srcOrd="0" destOrd="0" presId="urn:microsoft.com/office/officeart/2005/8/layout/list1"/>
    <dgm:cxn modelId="{D36F300F-8E75-48BC-B2F3-1D994BA81028}" type="presParOf" srcId="{4647116A-B3F9-4F28-8531-41671145E2F0}" destId="{6B4D5617-FA4E-4237-AA3A-AA57A7F5656A}" srcOrd="1" destOrd="0" presId="urn:microsoft.com/office/officeart/2005/8/layout/list1"/>
    <dgm:cxn modelId="{DD64AE2A-7936-4702-B42E-0583D7C67E72}" type="presParOf" srcId="{51D1E362-EAC9-4698-A9DE-9371B03EE356}" destId="{A0542CD3-54B3-40C2-B3D8-CD4D820E5BB4}" srcOrd="21" destOrd="0" presId="urn:microsoft.com/office/officeart/2005/8/layout/list1"/>
    <dgm:cxn modelId="{C42DC9EB-8937-4713-862A-E44E1984C1EA}" type="presParOf" srcId="{51D1E362-EAC9-4698-A9DE-9371B03EE356}" destId="{AD4CD0B9-5107-47BB-B2EE-A7C7243CB51B}" srcOrd="22" destOrd="0" presId="urn:microsoft.com/office/officeart/2005/8/layout/list1"/>
    <dgm:cxn modelId="{64484710-BD23-4B1D-B139-525D279ED758}" type="presParOf" srcId="{51D1E362-EAC9-4698-A9DE-9371B03EE356}" destId="{E46964FC-4168-42DC-894E-430D03C1AA04}" srcOrd="23" destOrd="0" presId="urn:microsoft.com/office/officeart/2005/8/layout/list1"/>
    <dgm:cxn modelId="{B5CD3E9F-158A-4E9C-B0FA-47D49E0783A4}" type="presParOf" srcId="{51D1E362-EAC9-4698-A9DE-9371B03EE356}" destId="{F162F2F3-C925-4B47-866D-1017A55DC07D}" srcOrd="24" destOrd="0" presId="urn:microsoft.com/office/officeart/2005/8/layout/list1"/>
    <dgm:cxn modelId="{8D0652C6-147D-423C-BF0F-2B8855D54342}" type="presParOf" srcId="{F162F2F3-C925-4B47-866D-1017A55DC07D}" destId="{E2793322-CCBE-4A62-AF2F-326CF1600677}" srcOrd="0" destOrd="0" presId="urn:microsoft.com/office/officeart/2005/8/layout/list1"/>
    <dgm:cxn modelId="{42973BDC-9BD7-4F50-84BF-F22EC7858520}" type="presParOf" srcId="{F162F2F3-C925-4B47-866D-1017A55DC07D}" destId="{E0A37597-A637-4647-A743-76F3EE5DAE67}" srcOrd="1" destOrd="0" presId="urn:microsoft.com/office/officeart/2005/8/layout/list1"/>
    <dgm:cxn modelId="{BE71500D-190D-4435-B27E-C5D2B7AFAEFC}" type="presParOf" srcId="{51D1E362-EAC9-4698-A9DE-9371B03EE356}" destId="{BD0446B9-4222-41BC-8D33-A4BB91F7F816}" srcOrd="25" destOrd="0" presId="urn:microsoft.com/office/officeart/2005/8/layout/list1"/>
    <dgm:cxn modelId="{38FA9ADA-D687-46A3-B362-E11486DB3F84}" type="presParOf" srcId="{51D1E362-EAC9-4698-A9DE-9371B03EE356}" destId="{07E603ED-6C29-41E9-9690-4B6846F42E1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hierarchy3" loCatId="hierarchy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РАЗОВАЯ</a:t>
          </a:r>
          <a:endParaRPr lang="ru-RU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0294CA5D-1E1E-436C-9D6B-2DD7B5154C97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400" b="1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СОВЕРШЕНИЕ ОДНОГО ОПРЕДЕЛЕННОГО ДЕЙСТВИЯ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400" b="1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(ПОЛУЧЕНИЕ ТОВАРА СО СКЛАДА, ПОЛУЧЕНИЕ ПОСЫЛКИ,</a:t>
          </a:r>
          <a:r>
            <a:rPr lang="en-US" sz="1200" b="1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УЧАСТИЕ В ОПРЕДЕЛЕННОМ СУДЕБНОМ ЗАСЕДАНИИ, ПОДПИСАНИЕ ОДНОГО ДОГОВОРА И Т. Д.).</a:t>
          </a:r>
          <a:endParaRPr lang="ru-RU" sz="1200" b="1" cap="none" spc="0" dirty="0">
            <a:ln/>
            <a:solidFill>
              <a:schemeClr val="accent3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47DFCB7-3EB4-4985-B3CD-49882C88BFCC}" type="parTrans" cxnId="{D7197102-7C23-4FC1-90BA-22E572DF4100}">
      <dgm:prSet/>
      <dgm:spPr/>
      <dgm:t>
        <a:bodyPr/>
        <a:lstStyle/>
        <a:p>
          <a:endParaRPr lang="ru-RU"/>
        </a:p>
      </dgm:t>
    </dgm:pt>
    <dgm:pt modelId="{D6B896AF-F6EE-41CE-8BE7-610C16CC05BA}" type="sibTrans" cxnId="{D7197102-7C23-4FC1-90BA-22E572DF4100}">
      <dgm:prSet/>
      <dgm:spPr/>
      <dgm:t>
        <a:bodyPr/>
        <a:lstStyle/>
        <a:p>
          <a:endParaRPr lang="ru-RU"/>
        </a:p>
      </dgm:t>
    </dgm:pt>
    <dgm:pt modelId="{F3771631-87B3-4069-A395-1CB9045F4BB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ru-RU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СПЕЦИАЛЬНАЯ</a:t>
          </a:r>
          <a:endParaRPr lang="ru-RU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8A599DB-E1D1-4CCE-ACE9-EA72FEBE051D}" type="parTrans" cxnId="{FCCD09F9-CF77-4C24-A66E-AA5B532617FD}">
      <dgm:prSet/>
      <dgm:spPr/>
      <dgm:t>
        <a:bodyPr/>
        <a:lstStyle/>
        <a:p>
          <a:endParaRPr lang="ru-RU"/>
        </a:p>
      </dgm:t>
    </dgm:pt>
    <dgm:pt modelId="{7A637FCE-CDF0-47B6-A202-98ADC750DB5D}" type="sibTrans" cxnId="{FCCD09F9-CF77-4C24-A66E-AA5B532617FD}">
      <dgm:prSet/>
      <dgm:spPr/>
      <dgm:t>
        <a:bodyPr/>
        <a:lstStyle/>
        <a:p>
          <a:endParaRPr lang="ru-RU"/>
        </a:p>
      </dgm:t>
    </dgm:pt>
    <dgm:pt modelId="{3DC2BC27-4B51-40C0-A8DB-E418ABB5D0AE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400" b="1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 СОВЕРШЕНИЕ </a:t>
          </a:r>
          <a:r>
            <a:rPr lang="ru-RU" sz="1400" b="1" u="sng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ОДНОРОДНЫХ ДЕЙСТВИЙ              </a:t>
          </a:r>
          <a:r>
            <a:rPr lang="ru-RU" sz="1400" b="1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ТЕЧЕНИЕ ОПРЕДЕЛЕННОГО ПЕРИОДА ВРЕМЕНИ </a:t>
          </a:r>
          <a:r>
            <a:rPr lang="ru-RU" sz="1200" b="1" cap="none" spc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(ДОВЕРЕННОСТЬ, ВЫДАВАЕМАЯ ЭКСПЕДИТОРУ ПРЕДПРИЯТИЯ ДЛЯ ПОЛУЧЕНИЯ ТОВАРОВ;  НА ПОЛУЧЕНИЕ ДЕНЕГ И ПЛАТЕЖНЫХ ДОКУМЕНТОВ В БАНКЕ, ПРОДАЖУ КВАРТИРЫ И  РЕГИСТРАЦИЮ ПЕРЕХОДА ПРАВА </a:t>
          </a:r>
          <a:r>
            <a:rPr lang="ru-RU" sz="1050" b="1" cap="none" spc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 Т. Д.)</a:t>
          </a:r>
          <a:endParaRPr lang="ru-RU" sz="1050" b="1" cap="none" spc="0" dirty="0">
            <a:ln/>
            <a:solidFill>
              <a:schemeClr val="accent3"/>
            </a:soli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87E4917-8123-4AFD-A3D6-F7D2438062EF}" type="sibTrans" cxnId="{D0736605-8EE3-4464-B4C2-D9B5E159A4E9}">
      <dgm:prSet/>
      <dgm:spPr/>
      <dgm:t>
        <a:bodyPr/>
        <a:lstStyle/>
        <a:p>
          <a:endParaRPr lang="ru-RU"/>
        </a:p>
      </dgm:t>
    </dgm:pt>
    <dgm:pt modelId="{5C2FE3C0-67F1-415D-92DA-0001BDC1320D}" type="parTrans" cxnId="{D0736605-8EE3-4464-B4C2-D9B5E159A4E9}">
      <dgm:prSet/>
      <dgm:spPr/>
      <dgm:t>
        <a:bodyPr/>
        <a:lstStyle/>
        <a:p>
          <a:endParaRPr lang="ru-RU"/>
        </a:p>
      </dgm:t>
    </dgm:pt>
    <dgm:pt modelId="{084A6DD7-4C02-4B94-BC6C-C3FA26E4ADF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ОБЩАЯ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(ГЕНЕРАЛЬНАЯ)</a:t>
          </a:r>
          <a:endParaRPr lang="ru-RU" sz="16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5A164FA-FF43-4576-A66B-4741F6E3C96E}" type="parTrans" cxnId="{0300858C-6948-408A-BF7C-8FCA2FDB3556}">
      <dgm:prSet/>
      <dgm:spPr/>
      <dgm:t>
        <a:bodyPr/>
        <a:lstStyle/>
        <a:p>
          <a:endParaRPr lang="ru-RU"/>
        </a:p>
      </dgm:t>
    </dgm:pt>
    <dgm:pt modelId="{D94C1CAE-3A16-4278-BBB5-97C7A00D7B7C}" type="sibTrans" cxnId="{0300858C-6948-408A-BF7C-8FCA2FDB3556}">
      <dgm:prSet/>
      <dgm:spPr/>
      <dgm:t>
        <a:bodyPr/>
        <a:lstStyle/>
        <a:p>
          <a:endParaRPr lang="ru-RU"/>
        </a:p>
      </dgm:t>
    </dgm:pt>
    <dgm:pt modelId="{CAA0B69A-4D07-46FC-8B6B-B940B1DBC001}">
      <dgm:prSet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400" b="1" cap="none" spc="0" baseline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СОВЕРШЕНИЕ РАЗНЫХ ДЕЙСТВИЙ, НЕ СВЯЗАННЫХ МЕЖДУ СОБОЙ </a:t>
          </a:r>
          <a:r>
            <a:rPr lang="ru-RU" sz="1200" b="1" cap="none" spc="0" baseline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(ДОВЕРЕННОСТЬ ЮР.ЛИЦА ДИРЕКТОРУ ФИЛИАЛА, ДОВЕРЕННОСТЬ             НА УПРАВЛЕНИЕ И РАСПОРЯЖЕНИЕ ИМУЩЕСТВОМ)</a:t>
          </a:r>
          <a:endParaRPr lang="ru-RU" sz="1200" b="1" cap="none" spc="0" baseline="0" dirty="0">
            <a:ln/>
            <a:solidFill>
              <a:schemeClr val="accent3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27B580E-F9EA-4EF5-930C-4AE98B4F9D27}" type="parTrans" cxnId="{7A3CCCE1-886B-403A-ABF6-DE786CFF9D39}">
      <dgm:prSet/>
      <dgm:spPr/>
      <dgm:t>
        <a:bodyPr/>
        <a:lstStyle/>
        <a:p>
          <a:endParaRPr lang="ru-RU"/>
        </a:p>
      </dgm:t>
    </dgm:pt>
    <dgm:pt modelId="{20369921-7E90-4DDE-B0F8-844D8D090E2C}" type="sibTrans" cxnId="{7A3CCCE1-886B-403A-ABF6-DE786CFF9D39}">
      <dgm:prSet/>
      <dgm:spPr/>
      <dgm:t>
        <a:bodyPr/>
        <a:lstStyle/>
        <a:p>
          <a:endParaRPr lang="ru-RU"/>
        </a:p>
      </dgm:t>
    </dgm:pt>
    <dgm:pt modelId="{3A6E20C3-B7BC-43FC-B999-D7B6A68C92D3}" type="pres">
      <dgm:prSet presAssocID="{81164E13-FB48-47E0-9345-8EFDE7314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F0F8E6-1A2D-470C-AD50-A9B68C464E9D}" type="pres">
      <dgm:prSet presAssocID="{734A8D10-F536-451B-8F9C-C5F6E1AB0517}" presName="root" presStyleCnt="0"/>
      <dgm:spPr/>
      <dgm:t>
        <a:bodyPr/>
        <a:lstStyle/>
        <a:p>
          <a:endParaRPr lang="ru-RU"/>
        </a:p>
      </dgm:t>
    </dgm:pt>
    <dgm:pt modelId="{E4CA2F8B-0357-40B5-A647-9F3FC051A110}" type="pres">
      <dgm:prSet presAssocID="{734A8D10-F536-451B-8F9C-C5F6E1AB0517}" presName="rootComposite" presStyleCnt="0"/>
      <dgm:spPr/>
      <dgm:t>
        <a:bodyPr/>
        <a:lstStyle/>
        <a:p>
          <a:endParaRPr lang="ru-RU"/>
        </a:p>
      </dgm:t>
    </dgm:pt>
    <dgm:pt modelId="{6FEEEC15-FB77-481F-A0BC-CDAB02225218}" type="pres">
      <dgm:prSet presAssocID="{734A8D10-F536-451B-8F9C-C5F6E1AB0517}" presName="rootText" presStyleLbl="node1" presStyleIdx="0" presStyleCnt="3" custScaleY="72008"/>
      <dgm:spPr/>
      <dgm:t>
        <a:bodyPr/>
        <a:lstStyle/>
        <a:p>
          <a:endParaRPr lang="ru-RU"/>
        </a:p>
      </dgm:t>
    </dgm:pt>
    <dgm:pt modelId="{A147557A-166E-4B43-8025-1E868B02462F}" type="pres">
      <dgm:prSet presAssocID="{734A8D10-F536-451B-8F9C-C5F6E1AB0517}" presName="rootConnector" presStyleLbl="node1" presStyleIdx="0" presStyleCnt="3"/>
      <dgm:spPr/>
      <dgm:t>
        <a:bodyPr/>
        <a:lstStyle/>
        <a:p>
          <a:endParaRPr lang="ru-RU"/>
        </a:p>
      </dgm:t>
    </dgm:pt>
    <dgm:pt modelId="{0F4E6135-9F88-4128-90CB-A1D1DF156362}" type="pres">
      <dgm:prSet presAssocID="{734A8D10-F536-451B-8F9C-C5F6E1AB0517}" presName="childShape" presStyleCnt="0"/>
      <dgm:spPr/>
      <dgm:t>
        <a:bodyPr/>
        <a:lstStyle/>
        <a:p>
          <a:endParaRPr lang="ru-RU"/>
        </a:p>
      </dgm:t>
    </dgm:pt>
    <dgm:pt modelId="{F86B2EAB-F161-48A6-953B-7F3B1D8D43C7}" type="pres">
      <dgm:prSet presAssocID="{C47DFCB7-3EB4-4985-B3CD-49882C88BFC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EB6DA078-742C-4710-9589-96FB05C90AC3}" type="pres">
      <dgm:prSet presAssocID="{0294CA5D-1E1E-436C-9D6B-2DD7B5154C97}" presName="childText" presStyleLbl="bgAcc1" presStyleIdx="0" presStyleCnt="3" custScaleX="126914" custScaleY="239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2C99-F239-4266-95EA-1F477E58E3A8}" type="pres">
      <dgm:prSet presAssocID="{F3771631-87B3-4069-A395-1CB9045F4BBB}" presName="root" presStyleCnt="0"/>
      <dgm:spPr/>
      <dgm:t>
        <a:bodyPr/>
        <a:lstStyle/>
        <a:p>
          <a:endParaRPr lang="ru-RU"/>
        </a:p>
      </dgm:t>
    </dgm:pt>
    <dgm:pt modelId="{5C74DF10-2CC9-4609-B838-CD774BEB7C2E}" type="pres">
      <dgm:prSet presAssocID="{F3771631-87B3-4069-A395-1CB9045F4BBB}" presName="rootComposite" presStyleCnt="0"/>
      <dgm:spPr/>
      <dgm:t>
        <a:bodyPr/>
        <a:lstStyle/>
        <a:p>
          <a:endParaRPr lang="ru-RU"/>
        </a:p>
      </dgm:t>
    </dgm:pt>
    <dgm:pt modelId="{6FB3DEA8-9AC8-4854-807B-470B072ED640}" type="pres">
      <dgm:prSet presAssocID="{F3771631-87B3-4069-A395-1CB9045F4BBB}" presName="rootText" presStyleLbl="node1" presStyleIdx="1" presStyleCnt="3" custScaleX="125918" custScaleY="68465"/>
      <dgm:spPr/>
      <dgm:t>
        <a:bodyPr/>
        <a:lstStyle/>
        <a:p>
          <a:endParaRPr lang="ru-RU"/>
        </a:p>
      </dgm:t>
    </dgm:pt>
    <dgm:pt modelId="{2AE1FF3E-7CC4-4D38-845E-B4DDB15E74F0}" type="pres">
      <dgm:prSet presAssocID="{F3771631-87B3-4069-A395-1CB9045F4BBB}" presName="rootConnector" presStyleLbl="node1" presStyleIdx="1" presStyleCnt="3"/>
      <dgm:spPr/>
      <dgm:t>
        <a:bodyPr/>
        <a:lstStyle/>
        <a:p>
          <a:endParaRPr lang="ru-RU"/>
        </a:p>
      </dgm:t>
    </dgm:pt>
    <dgm:pt modelId="{06E10A19-90A5-4BA7-84F2-C8323D8B88CC}" type="pres">
      <dgm:prSet presAssocID="{F3771631-87B3-4069-A395-1CB9045F4BBB}" presName="childShape" presStyleCnt="0"/>
      <dgm:spPr/>
      <dgm:t>
        <a:bodyPr/>
        <a:lstStyle/>
        <a:p>
          <a:endParaRPr lang="ru-RU"/>
        </a:p>
      </dgm:t>
    </dgm:pt>
    <dgm:pt modelId="{F2C16834-1C96-4AEF-8D38-40F4ED5C0A7E}" type="pres">
      <dgm:prSet presAssocID="{5C2FE3C0-67F1-415D-92DA-0001BDC1320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4A2F1565-CF75-48BD-9AA5-285BF950FF69}" type="pres">
      <dgm:prSet presAssocID="{3DC2BC27-4B51-40C0-A8DB-E418ABB5D0AE}" presName="childText" presStyleLbl="bgAcc1" presStyleIdx="1" presStyleCnt="3" custScaleX="171251" custScaleY="239909" custLinFactNeighborX="11840" custLinFactNeighborY="-2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9C837-4F76-42F0-A289-D11A7181C7F2}" type="pres">
      <dgm:prSet presAssocID="{084A6DD7-4C02-4B94-BC6C-C3FA26E4ADFE}" presName="root" presStyleCnt="0"/>
      <dgm:spPr/>
      <dgm:t>
        <a:bodyPr/>
        <a:lstStyle/>
        <a:p>
          <a:endParaRPr lang="ru-RU"/>
        </a:p>
      </dgm:t>
    </dgm:pt>
    <dgm:pt modelId="{8A3955BB-4A5F-4B87-907A-37553AA7F942}" type="pres">
      <dgm:prSet presAssocID="{084A6DD7-4C02-4B94-BC6C-C3FA26E4ADFE}" presName="rootComposite" presStyleCnt="0"/>
      <dgm:spPr/>
      <dgm:t>
        <a:bodyPr/>
        <a:lstStyle/>
        <a:p>
          <a:endParaRPr lang="ru-RU"/>
        </a:p>
      </dgm:t>
    </dgm:pt>
    <dgm:pt modelId="{2542689D-3D69-4A7F-974B-A7FCD1724CDE}" type="pres">
      <dgm:prSet presAssocID="{084A6DD7-4C02-4B94-BC6C-C3FA26E4ADFE}" presName="rootText" presStyleLbl="node1" presStyleIdx="2" presStyleCnt="3" custScaleX="111018" custScaleY="66538"/>
      <dgm:spPr/>
      <dgm:t>
        <a:bodyPr/>
        <a:lstStyle/>
        <a:p>
          <a:endParaRPr lang="ru-RU"/>
        </a:p>
      </dgm:t>
    </dgm:pt>
    <dgm:pt modelId="{9E58111A-7ABA-4EC5-A2E5-BA07D77E5748}" type="pres">
      <dgm:prSet presAssocID="{084A6DD7-4C02-4B94-BC6C-C3FA26E4ADFE}" presName="rootConnector" presStyleLbl="node1" presStyleIdx="2" presStyleCnt="3"/>
      <dgm:spPr/>
      <dgm:t>
        <a:bodyPr/>
        <a:lstStyle/>
        <a:p>
          <a:endParaRPr lang="ru-RU"/>
        </a:p>
      </dgm:t>
    </dgm:pt>
    <dgm:pt modelId="{DCB6CE9A-76C7-41D9-9B6F-BF4276ED17C8}" type="pres">
      <dgm:prSet presAssocID="{084A6DD7-4C02-4B94-BC6C-C3FA26E4ADFE}" presName="childShape" presStyleCnt="0"/>
      <dgm:spPr/>
      <dgm:t>
        <a:bodyPr/>
        <a:lstStyle/>
        <a:p>
          <a:endParaRPr lang="ru-RU"/>
        </a:p>
      </dgm:t>
    </dgm:pt>
    <dgm:pt modelId="{3850FD00-480B-4979-A9CE-E187CF129EB9}" type="pres">
      <dgm:prSet presAssocID="{527B580E-F9EA-4EF5-930C-4AE98B4F9D27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EE1828A-BF2D-4B7A-9718-3DE0BD7551C1}" type="pres">
      <dgm:prSet presAssocID="{CAA0B69A-4D07-46FC-8B6B-B940B1DBC001}" presName="childText" presStyleLbl="bgAcc1" presStyleIdx="2" presStyleCnt="3" custScaleX="119497" custScaleY="239910" custLinFactNeighborY="-1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197102-7C23-4FC1-90BA-22E572DF4100}" srcId="{734A8D10-F536-451B-8F9C-C5F6E1AB0517}" destId="{0294CA5D-1E1E-436C-9D6B-2DD7B5154C97}" srcOrd="0" destOrd="0" parTransId="{C47DFCB7-3EB4-4985-B3CD-49882C88BFCC}" sibTransId="{D6B896AF-F6EE-41CE-8BE7-610C16CC05BA}"/>
    <dgm:cxn modelId="{C1A4B63B-3F3A-47FE-9716-8BB5D8B48C11}" type="presOf" srcId="{3DC2BC27-4B51-40C0-A8DB-E418ABB5D0AE}" destId="{4A2F1565-CF75-48BD-9AA5-285BF950FF69}" srcOrd="0" destOrd="0" presId="urn:microsoft.com/office/officeart/2005/8/layout/hierarchy3"/>
    <dgm:cxn modelId="{0EC4E60E-92FC-4DDE-AB86-C195A6B1125F}" type="presOf" srcId="{0294CA5D-1E1E-436C-9D6B-2DD7B5154C97}" destId="{EB6DA078-742C-4710-9589-96FB05C90AC3}" srcOrd="0" destOrd="0" presId="urn:microsoft.com/office/officeart/2005/8/layout/hierarchy3"/>
    <dgm:cxn modelId="{E2C4458F-7F82-4CEC-967C-D7B1137F4F4D}" type="presOf" srcId="{084A6DD7-4C02-4B94-BC6C-C3FA26E4ADFE}" destId="{9E58111A-7ABA-4EC5-A2E5-BA07D77E5748}" srcOrd="1" destOrd="0" presId="urn:microsoft.com/office/officeart/2005/8/layout/hierarchy3"/>
    <dgm:cxn modelId="{EB2CCABC-C0E4-41B4-822C-F2A750A6600D}" type="presOf" srcId="{CAA0B69A-4D07-46FC-8B6B-B940B1DBC001}" destId="{5EE1828A-BF2D-4B7A-9718-3DE0BD7551C1}" srcOrd="0" destOrd="0" presId="urn:microsoft.com/office/officeart/2005/8/layout/hierarchy3"/>
    <dgm:cxn modelId="{D0736605-8EE3-4464-B4C2-D9B5E159A4E9}" srcId="{F3771631-87B3-4069-A395-1CB9045F4BBB}" destId="{3DC2BC27-4B51-40C0-A8DB-E418ABB5D0AE}" srcOrd="0" destOrd="0" parTransId="{5C2FE3C0-67F1-415D-92DA-0001BDC1320D}" sibTransId="{D87E4917-8123-4AFD-A3D6-F7D2438062EF}"/>
    <dgm:cxn modelId="{8A961F17-0CC1-49B7-960B-BABAF47EC9DA}" type="presOf" srcId="{734A8D10-F536-451B-8F9C-C5F6E1AB0517}" destId="{6FEEEC15-FB77-481F-A0BC-CDAB02225218}" srcOrd="0" destOrd="0" presId="urn:microsoft.com/office/officeart/2005/8/layout/hierarchy3"/>
    <dgm:cxn modelId="{62AD6000-5B5C-4977-BE3E-44310E847767}" type="presOf" srcId="{527B580E-F9EA-4EF5-930C-4AE98B4F9D27}" destId="{3850FD00-480B-4979-A9CE-E187CF129EB9}" srcOrd="0" destOrd="0" presId="urn:microsoft.com/office/officeart/2005/8/layout/hierarchy3"/>
    <dgm:cxn modelId="{524BF053-C6E1-487E-AFBC-7847AEBB6047}" type="presOf" srcId="{084A6DD7-4C02-4B94-BC6C-C3FA26E4ADFE}" destId="{2542689D-3D69-4A7F-974B-A7FCD1724CDE}" srcOrd="0" destOrd="0" presId="urn:microsoft.com/office/officeart/2005/8/layout/hierarchy3"/>
    <dgm:cxn modelId="{0300858C-6948-408A-BF7C-8FCA2FDB3556}" srcId="{81164E13-FB48-47E0-9345-8EFDE73148CB}" destId="{084A6DD7-4C02-4B94-BC6C-C3FA26E4ADFE}" srcOrd="2" destOrd="0" parTransId="{E5A164FA-FF43-4576-A66B-4741F6E3C96E}" sibTransId="{D94C1CAE-3A16-4278-BBB5-97C7A00D7B7C}"/>
    <dgm:cxn modelId="{C5BB5D06-6A99-4E28-B5E6-EEF604944058}" type="presOf" srcId="{C47DFCB7-3EB4-4985-B3CD-49882C88BFCC}" destId="{F86B2EAB-F161-48A6-953B-7F3B1D8D43C7}" srcOrd="0" destOrd="0" presId="urn:microsoft.com/office/officeart/2005/8/layout/hierarchy3"/>
    <dgm:cxn modelId="{FCCD09F9-CF77-4C24-A66E-AA5B532617FD}" srcId="{81164E13-FB48-47E0-9345-8EFDE73148CB}" destId="{F3771631-87B3-4069-A395-1CB9045F4BBB}" srcOrd="1" destOrd="0" parTransId="{78A599DB-E1D1-4CCE-ACE9-EA72FEBE051D}" sibTransId="{7A637FCE-CDF0-47B6-A202-98ADC750DB5D}"/>
    <dgm:cxn modelId="{52661FFA-3C31-4D7D-AA52-E5C08855C888}" type="presOf" srcId="{81164E13-FB48-47E0-9345-8EFDE73148CB}" destId="{3A6E20C3-B7BC-43FC-B999-D7B6A68C92D3}" srcOrd="0" destOrd="0" presId="urn:microsoft.com/office/officeart/2005/8/layout/hierarchy3"/>
    <dgm:cxn modelId="{37EE2BF6-3650-4637-AA80-8200332D7ABF}" type="presOf" srcId="{F3771631-87B3-4069-A395-1CB9045F4BBB}" destId="{2AE1FF3E-7CC4-4D38-845E-B4DDB15E74F0}" srcOrd="1" destOrd="0" presId="urn:microsoft.com/office/officeart/2005/8/layout/hierarchy3"/>
    <dgm:cxn modelId="{7A3CCCE1-886B-403A-ABF6-DE786CFF9D39}" srcId="{084A6DD7-4C02-4B94-BC6C-C3FA26E4ADFE}" destId="{CAA0B69A-4D07-46FC-8B6B-B940B1DBC001}" srcOrd="0" destOrd="0" parTransId="{527B580E-F9EA-4EF5-930C-4AE98B4F9D27}" sibTransId="{20369921-7E90-4DDE-B0F8-844D8D090E2C}"/>
    <dgm:cxn modelId="{356552AC-7C2B-4B2B-AB16-F04218E13A52}" type="presOf" srcId="{F3771631-87B3-4069-A395-1CB9045F4BBB}" destId="{6FB3DEA8-9AC8-4854-807B-470B072ED640}" srcOrd="0" destOrd="0" presId="urn:microsoft.com/office/officeart/2005/8/layout/hierarchy3"/>
    <dgm:cxn modelId="{5DE1D6DA-CE2A-48E3-A610-D23E5BEA72C9}" type="presOf" srcId="{5C2FE3C0-67F1-415D-92DA-0001BDC1320D}" destId="{F2C16834-1C96-4AEF-8D38-40F4ED5C0A7E}" srcOrd="0" destOrd="0" presId="urn:microsoft.com/office/officeart/2005/8/layout/hierarchy3"/>
    <dgm:cxn modelId="{FE0507A8-BC02-4177-8301-F548B988ACEF}" type="presOf" srcId="{734A8D10-F536-451B-8F9C-C5F6E1AB0517}" destId="{A147557A-166E-4B43-8025-1E868B02462F}" srcOrd="1" destOrd="0" presId="urn:microsoft.com/office/officeart/2005/8/layout/hierarchy3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669DE01C-4314-4F91-9B9A-E8D49ABB8122}" type="presParOf" srcId="{3A6E20C3-B7BC-43FC-B999-D7B6A68C92D3}" destId="{E7F0F8E6-1A2D-470C-AD50-A9B68C464E9D}" srcOrd="0" destOrd="0" presId="urn:microsoft.com/office/officeart/2005/8/layout/hierarchy3"/>
    <dgm:cxn modelId="{A24F8B36-8EC9-4AEF-9016-9CEBF40C08C0}" type="presParOf" srcId="{E7F0F8E6-1A2D-470C-AD50-A9B68C464E9D}" destId="{E4CA2F8B-0357-40B5-A647-9F3FC051A110}" srcOrd="0" destOrd="0" presId="urn:microsoft.com/office/officeart/2005/8/layout/hierarchy3"/>
    <dgm:cxn modelId="{0C6D46E0-A473-4EB5-89E4-8FCEF8536BC2}" type="presParOf" srcId="{E4CA2F8B-0357-40B5-A647-9F3FC051A110}" destId="{6FEEEC15-FB77-481F-A0BC-CDAB02225218}" srcOrd="0" destOrd="0" presId="urn:microsoft.com/office/officeart/2005/8/layout/hierarchy3"/>
    <dgm:cxn modelId="{76445120-1057-4EB4-B744-C243D4C52001}" type="presParOf" srcId="{E4CA2F8B-0357-40B5-A647-9F3FC051A110}" destId="{A147557A-166E-4B43-8025-1E868B02462F}" srcOrd="1" destOrd="0" presId="urn:microsoft.com/office/officeart/2005/8/layout/hierarchy3"/>
    <dgm:cxn modelId="{280D01A8-8276-4B16-A027-9043F793723B}" type="presParOf" srcId="{E7F0F8E6-1A2D-470C-AD50-A9B68C464E9D}" destId="{0F4E6135-9F88-4128-90CB-A1D1DF156362}" srcOrd="1" destOrd="0" presId="urn:microsoft.com/office/officeart/2005/8/layout/hierarchy3"/>
    <dgm:cxn modelId="{809F6B27-18BD-4F90-AB77-D136671EED65}" type="presParOf" srcId="{0F4E6135-9F88-4128-90CB-A1D1DF156362}" destId="{F86B2EAB-F161-48A6-953B-7F3B1D8D43C7}" srcOrd="0" destOrd="0" presId="urn:microsoft.com/office/officeart/2005/8/layout/hierarchy3"/>
    <dgm:cxn modelId="{AC87F301-CFE2-48AF-A580-9A5F4C2F4695}" type="presParOf" srcId="{0F4E6135-9F88-4128-90CB-A1D1DF156362}" destId="{EB6DA078-742C-4710-9589-96FB05C90AC3}" srcOrd="1" destOrd="0" presId="urn:microsoft.com/office/officeart/2005/8/layout/hierarchy3"/>
    <dgm:cxn modelId="{D3818E28-86C6-45BC-AD37-F14F1D302159}" type="presParOf" srcId="{3A6E20C3-B7BC-43FC-B999-D7B6A68C92D3}" destId="{E1782C99-F239-4266-95EA-1F477E58E3A8}" srcOrd="1" destOrd="0" presId="urn:microsoft.com/office/officeart/2005/8/layout/hierarchy3"/>
    <dgm:cxn modelId="{3519E6D8-2F46-42B0-A7A8-11F101A53F82}" type="presParOf" srcId="{E1782C99-F239-4266-95EA-1F477E58E3A8}" destId="{5C74DF10-2CC9-4609-B838-CD774BEB7C2E}" srcOrd="0" destOrd="0" presId="urn:microsoft.com/office/officeart/2005/8/layout/hierarchy3"/>
    <dgm:cxn modelId="{015FE3A7-572D-47D3-A8B3-8370731911A5}" type="presParOf" srcId="{5C74DF10-2CC9-4609-B838-CD774BEB7C2E}" destId="{6FB3DEA8-9AC8-4854-807B-470B072ED640}" srcOrd="0" destOrd="0" presId="urn:microsoft.com/office/officeart/2005/8/layout/hierarchy3"/>
    <dgm:cxn modelId="{8A2F03C0-E27B-42DD-8D3C-2424DAC37C4F}" type="presParOf" srcId="{5C74DF10-2CC9-4609-B838-CD774BEB7C2E}" destId="{2AE1FF3E-7CC4-4D38-845E-B4DDB15E74F0}" srcOrd="1" destOrd="0" presId="urn:microsoft.com/office/officeart/2005/8/layout/hierarchy3"/>
    <dgm:cxn modelId="{35B52135-2853-4CEE-9636-4793C495CC87}" type="presParOf" srcId="{E1782C99-F239-4266-95EA-1F477E58E3A8}" destId="{06E10A19-90A5-4BA7-84F2-C8323D8B88CC}" srcOrd="1" destOrd="0" presId="urn:microsoft.com/office/officeart/2005/8/layout/hierarchy3"/>
    <dgm:cxn modelId="{784DC7D1-234C-4AE6-A9F1-BEE7DE134929}" type="presParOf" srcId="{06E10A19-90A5-4BA7-84F2-C8323D8B88CC}" destId="{F2C16834-1C96-4AEF-8D38-40F4ED5C0A7E}" srcOrd="0" destOrd="0" presId="urn:microsoft.com/office/officeart/2005/8/layout/hierarchy3"/>
    <dgm:cxn modelId="{4FE79B14-E813-4FF3-8F12-3E1EEAB322A7}" type="presParOf" srcId="{06E10A19-90A5-4BA7-84F2-C8323D8B88CC}" destId="{4A2F1565-CF75-48BD-9AA5-285BF950FF69}" srcOrd="1" destOrd="0" presId="urn:microsoft.com/office/officeart/2005/8/layout/hierarchy3"/>
    <dgm:cxn modelId="{42315CCF-32A7-4996-9BB0-98206689C5C5}" type="presParOf" srcId="{3A6E20C3-B7BC-43FC-B999-D7B6A68C92D3}" destId="{5449C837-4F76-42F0-A289-D11A7181C7F2}" srcOrd="2" destOrd="0" presId="urn:microsoft.com/office/officeart/2005/8/layout/hierarchy3"/>
    <dgm:cxn modelId="{3E3424D7-53B9-4681-A545-67A192C2B9A4}" type="presParOf" srcId="{5449C837-4F76-42F0-A289-D11A7181C7F2}" destId="{8A3955BB-4A5F-4B87-907A-37553AA7F942}" srcOrd="0" destOrd="0" presId="urn:microsoft.com/office/officeart/2005/8/layout/hierarchy3"/>
    <dgm:cxn modelId="{3253E69B-3CD5-4AB3-9A4B-90743AA5ED6C}" type="presParOf" srcId="{8A3955BB-4A5F-4B87-907A-37553AA7F942}" destId="{2542689D-3D69-4A7F-974B-A7FCD1724CDE}" srcOrd="0" destOrd="0" presId="urn:microsoft.com/office/officeart/2005/8/layout/hierarchy3"/>
    <dgm:cxn modelId="{3C5191B6-8AB9-46A4-886E-FFADE174DA95}" type="presParOf" srcId="{8A3955BB-4A5F-4B87-907A-37553AA7F942}" destId="{9E58111A-7ABA-4EC5-A2E5-BA07D77E5748}" srcOrd="1" destOrd="0" presId="urn:microsoft.com/office/officeart/2005/8/layout/hierarchy3"/>
    <dgm:cxn modelId="{C31EEC63-C42C-4A05-8F54-C85F31D7BC7A}" type="presParOf" srcId="{5449C837-4F76-42F0-A289-D11A7181C7F2}" destId="{DCB6CE9A-76C7-41D9-9B6F-BF4276ED17C8}" srcOrd="1" destOrd="0" presId="urn:microsoft.com/office/officeart/2005/8/layout/hierarchy3"/>
    <dgm:cxn modelId="{51584175-53BE-4D12-A16A-C40393D7B4ED}" type="presParOf" srcId="{DCB6CE9A-76C7-41D9-9B6F-BF4276ED17C8}" destId="{3850FD00-480B-4979-A9CE-E187CF129EB9}" srcOrd="0" destOrd="0" presId="urn:microsoft.com/office/officeart/2005/8/layout/hierarchy3"/>
    <dgm:cxn modelId="{D3C6739D-CF56-40D3-8BDB-9C9E5238EB63}" type="presParOf" srcId="{DCB6CE9A-76C7-41D9-9B6F-BF4276ED17C8}" destId="{5EE1828A-BF2D-4B7A-9718-3DE0BD7551C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МОЖЕТ БЫТЬ ВЫДАНА НЕСКОЛЬКИМИ ЛИЦАМИ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СОБЛЮДЕНИИ УСЛОВИЙ:</a:t>
          </a: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3CC0D030-1807-4D31-BFE7-03CAFD2CBA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ПЕРЕДАВАЕМЫЕ ПОЛНОМОЧИЯ КАСАЮТСЯ ОДНОРОДНЫХ ИНТЕРЕСОВ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7A866D6-25C9-419B-AA1C-A99D1793D23A}" type="parTrans" cxnId="{22FF7BB2-E46D-44B3-AC7F-EF28C94D1646}">
      <dgm:prSet/>
      <dgm:spPr/>
      <dgm:t>
        <a:bodyPr/>
        <a:lstStyle/>
        <a:p>
          <a:endParaRPr lang="ru-RU"/>
        </a:p>
      </dgm:t>
    </dgm:pt>
    <dgm:pt modelId="{54B6F80F-358B-42C0-AC1D-49A3A1FB668B}" type="sibTrans" cxnId="{22FF7BB2-E46D-44B3-AC7F-EF28C94D1646}">
      <dgm:prSet/>
      <dgm:spPr/>
      <dgm:t>
        <a:bodyPr/>
        <a:lstStyle/>
        <a:p>
          <a:endParaRPr lang="ru-RU"/>
        </a:p>
      </dgm:t>
    </dgm:pt>
    <dgm:pt modelId="{60589402-41BA-4D69-9EBC-4E0FB2D5740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ПЕРЕДАВАЕМЫЕ ПОЛНОМОЧИЯ ОДИНАКОВЫ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5A9BC66-B14A-4F57-B09D-F1D0E7C37C6A}" type="parTrans" cxnId="{42F50D58-E1E2-495C-8FE4-EFA6755E7C03}">
      <dgm:prSet/>
      <dgm:spPr/>
      <dgm:t>
        <a:bodyPr/>
        <a:lstStyle/>
        <a:p>
          <a:endParaRPr lang="ru-RU"/>
        </a:p>
      </dgm:t>
    </dgm:pt>
    <dgm:pt modelId="{45EFC3A9-C371-4081-91E8-9AC7987531B8}" type="sibTrans" cxnId="{42F50D58-E1E2-495C-8FE4-EFA6755E7C03}">
      <dgm:prSet/>
      <dgm:spPr/>
      <dgm:t>
        <a:bodyPr/>
        <a:lstStyle/>
        <a:p>
          <a:endParaRPr lang="ru-RU"/>
        </a:p>
      </dgm:t>
    </dgm:pt>
    <dgm:pt modelId="{BECAF0D3-3261-4FFC-8552-BB3F95AD407D}" type="pres">
      <dgm:prSet presAssocID="{BE3EE87D-BB1D-450C-8E6A-2AFFCA0C60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26C54-7996-439E-80F7-4655750405E4}" type="pres">
      <dgm:prSet presAssocID="{405DCCF5-8BCE-48E9-8674-3365846AF6C1}" presName="centerShape" presStyleLbl="node0" presStyleIdx="0" presStyleCnt="1" custScaleX="116442" custScaleY="113151" custLinFactNeighborX="-35483" custLinFactNeighborY="-27381"/>
      <dgm:spPr/>
      <dgm:t>
        <a:bodyPr/>
        <a:lstStyle/>
        <a:p>
          <a:endParaRPr lang="ru-RU"/>
        </a:p>
      </dgm:t>
    </dgm:pt>
    <dgm:pt modelId="{110ABCBC-D877-4C46-83E1-0726E5F5D59F}" type="pres">
      <dgm:prSet presAssocID="{55A9BC66-B14A-4F57-B09D-F1D0E7C37C6A}" presName="parTrans" presStyleLbl="bgSibTrans2D1" presStyleIdx="0" presStyleCnt="2" custAng="11928446" custScaleX="25387" custScaleY="83066" custLinFactNeighborX="-11057" custLinFactNeighborY="-25335"/>
      <dgm:spPr/>
      <dgm:t>
        <a:bodyPr/>
        <a:lstStyle/>
        <a:p>
          <a:endParaRPr lang="ru-RU"/>
        </a:p>
      </dgm:t>
    </dgm:pt>
    <dgm:pt modelId="{F31B22D4-99F7-4498-8015-D37772ECE1B7}" type="pres">
      <dgm:prSet presAssocID="{60589402-41BA-4D69-9EBC-4E0FB2D57409}" presName="node" presStyleLbl="node1" presStyleIdx="0" presStyleCnt="2" custRadScaleRad="75024" custRadScaleInc="117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18BA3-579E-4DD0-AA4F-9A7CB0FF1DE4}" type="pres">
      <dgm:prSet presAssocID="{57A866D6-25C9-419B-AA1C-A99D1793D23A}" presName="parTrans" presStyleLbl="bgSibTrans2D1" presStyleIdx="1" presStyleCnt="2" custAng="10979652" custScaleX="38469" custScaleY="99032" custLinFactY="-15093" custLinFactNeighborX="-13550" custLinFactNeighborY="-100000"/>
      <dgm:spPr/>
      <dgm:t>
        <a:bodyPr/>
        <a:lstStyle/>
        <a:p>
          <a:endParaRPr lang="ru-RU"/>
        </a:p>
      </dgm:t>
    </dgm:pt>
    <dgm:pt modelId="{145F616B-744D-479C-A004-4D69C5713647}" type="pres">
      <dgm:prSet presAssocID="{3CC0D030-1807-4D31-BFE7-03CAFD2CBA5E}" presName="node" presStyleLbl="node1" presStyleIdx="1" presStyleCnt="2" custRadScaleRad="13035" custRadScaleInc="7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6B266-8FEE-4D2F-9FA1-496EDB0314AC}" type="presOf" srcId="{BE3EE87D-BB1D-450C-8E6A-2AFFCA0C6033}" destId="{BECAF0D3-3261-4FFC-8552-BB3F95AD407D}" srcOrd="0" destOrd="0" presId="urn:microsoft.com/office/officeart/2005/8/layout/radial4"/>
    <dgm:cxn modelId="{22FF7BB2-E46D-44B3-AC7F-EF28C94D1646}" srcId="{405DCCF5-8BCE-48E9-8674-3365846AF6C1}" destId="{3CC0D030-1807-4D31-BFE7-03CAFD2CBA5E}" srcOrd="1" destOrd="0" parTransId="{57A866D6-25C9-419B-AA1C-A99D1793D23A}" sibTransId="{54B6F80F-358B-42C0-AC1D-49A3A1FB668B}"/>
    <dgm:cxn modelId="{69090745-21A8-4093-9D9C-83C624718DC0}" type="presOf" srcId="{60589402-41BA-4D69-9EBC-4E0FB2D57409}" destId="{F31B22D4-99F7-4498-8015-D37772ECE1B7}" srcOrd="0" destOrd="0" presId="urn:microsoft.com/office/officeart/2005/8/layout/radial4"/>
    <dgm:cxn modelId="{B95D2D0B-A674-4C83-9116-49154E343574}" type="presOf" srcId="{405DCCF5-8BCE-48E9-8674-3365846AF6C1}" destId="{62026C54-7996-439E-80F7-4655750405E4}" srcOrd="0" destOrd="0" presId="urn:microsoft.com/office/officeart/2005/8/layout/radial4"/>
    <dgm:cxn modelId="{42F50D58-E1E2-495C-8FE4-EFA6755E7C03}" srcId="{405DCCF5-8BCE-48E9-8674-3365846AF6C1}" destId="{60589402-41BA-4D69-9EBC-4E0FB2D57409}" srcOrd="0" destOrd="0" parTransId="{55A9BC66-B14A-4F57-B09D-F1D0E7C37C6A}" sibTransId="{45EFC3A9-C371-4081-91E8-9AC7987531B8}"/>
    <dgm:cxn modelId="{C4933F66-E8FC-4B49-82A5-0D419365A764}" type="presOf" srcId="{57A866D6-25C9-419B-AA1C-A99D1793D23A}" destId="{7D818BA3-579E-4DD0-AA4F-9A7CB0FF1DE4}" srcOrd="0" destOrd="0" presId="urn:microsoft.com/office/officeart/2005/8/layout/radial4"/>
    <dgm:cxn modelId="{DCF095A4-6E60-404D-A78A-B19BB304402D}" type="presOf" srcId="{3CC0D030-1807-4D31-BFE7-03CAFD2CBA5E}" destId="{145F616B-744D-479C-A004-4D69C5713647}" srcOrd="0" destOrd="0" presId="urn:microsoft.com/office/officeart/2005/8/layout/radial4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2CBAFE38-8801-4627-8A6F-D948EE9AEF31}" type="presOf" srcId="{55A9BC66-B14A-4F57-B09D-F1D0E7C37C6A}" destId="{110ABCBC-D877-4C46-83E1-0726E5F5D59F}" srcOrd="0" destOrd="0" presId="urn:microsoft.com/office/officeart/2005/8/layout/radial4"/>
    <dgm:cxn modelId="{BAFFB546-5ACF-4994-97DF-A6C90C3DDA30}" type="presParOf" srcId="{BECAF0D3-3261-4FFC-8552-BB3F95AD407D}" destId="{62026C54-7996-439E-80F7-4655750405E4}" srcOrd="0" destOrd="0" presId="urn:microsoft.com/office/officeart/2005/8/layout/radial4"/>
    <dgm:cxn modelId="{BA38663F-D183-4EDD-8C31-C8913F83E840}" type="presParOf" srcId="{BECAF0D3-3261-4FFC-8552-BB3F95AD407D}" destId="{110ABCBC-D877-4C46-83E1-0726E5F5D59F}" srcOrd="1" destOrd="0" presId="urn:microsoft.com/office/officeart/2005/8/layout/radial4"/>
    <dgm:cxn modelId="{B678279C-7C8A-4554-BDDC-EC0DC91D72AD}" type="presParOf" srcId="{BECAF0D3-3261-4FFC-8552-BB3F95AD407D}" destId="{F31B22D4-99F7-4498-8015-D37772ECE1B7}" srcOrd="2" destOrd="0" presId="urn:microsoft.com/office/officeart/2005/8/layout/radial4"/>
    <dgm:cxn modelId="{47564FEE-03DA-4C8B-B263-6E108E2EE577}" type="presParOf" srcId="{BECAF0D3-3261-4FFC-8552-BB3F95AD407D}" destId="{7D818BA3-579E-4DD0-AA4F-9A7CB0FF1DE4}" srcOrd="3" destOrd="0" presId="urn:microsoft.com/office/officeart/2005/8/layout/radial4"/>
    <dgm:cxn modelId="{0B790C6F-F3C2-481A-AACE-B12F9FAF4CE8}" type="presParOf" srcId="{BECAF0D3-3261-4FFC-8552-BB3F95AD407D}" destId="{145F616B-744D-479C-A004-4D69C571364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3771631-87B3-4069-A395-1CB9045F4BBB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НОТАРИАЛЬНАЯ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8A599DB-E1D1-4CCE-ACE9-EA72FEBE051D}" type="parTrans" cxnId="{FCCD09F9-CF77-4C24-A66E-AA5B532617FD}">
      <dgm:prSet/>
      <dgm:spPr/>
      <dgm:t>
        <a:bodyPr/>
        <a:lstStyle/>
        <a:p>
          <a:endParaRPr lang="ru-RU"/>
        </a:p>
      </dgm:t>
    </dgm:pt>
    <dgm:pt modelId="{7A637FCE-CDF0-47B6-A202-98ADC750DB5D}" type="sibTrans" cxnId="{FCCD09F9-CF77-4C24-A66E-AA5B532617FD}">
      <dgm:prSet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ПРОСТАЯ ПИСЬМЕННАЯ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57D5DD88-6C9D-48EA-B39B-6146BF72CC1C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ФОРМЫ </a:t>
          </a:r>
        </a:p>
        <a:p>
          <a:pPr>
            <a:lnSpc>
              <a:spcPts val="2200"/>
            </a:lnSpc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ДОВЕРЕННОСТЕЙ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6EAD4E-36BA-44C1-97A6-D47F1D83FB39}" type="parTrans" cxnId="{15619F67-40DB-47A2-AE3F-ACDE5960AC76}">
      <dgm:prSet/>
      <dgm:spPr/>
      <dgm:t>
        <a:bodyPr/>
        <a:lstStyle/>
        <a:p>
          <a:endParaRPr lang="ru-RU"/>
        </a:p>
      </dgm:t>
    </dgm:pt>
    <dgm:pt modelId="{10DAABFF-AA27-4D4D-80B4-F6085E49FF93}" type="sibTrans" cxnId="{15619F67-40DB-47A2-AE3F-ACDE5960AC76}">
      <dgm:prSet/>
      <dgm:spPr/>
      <dgm:t>
        <a:bodyPr/>
        <a:lstStyle/>
        <a:p>
          <a:endParaRPr lang="ru-RU"/>
        </a:p>
      </dgm:t>
    </dgm:pt>
    <dgm:pt modelId="{A1ED99FC-5F60-4133-880D-E37A231EA29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16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ПРИРАВНЕННАЯ</a:t>
          </a:r>
          <a:r>
            <a:rPr lang="en-US" sz="16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6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</a:p>
        <a:p>
          <a:pPr>
            <a:lnSpc>
              <a:spcPts val="2200"/>
            </a:lnSpc>
            <a:spcAft>
              <a:spcPts val="0"/>
            </a:spcAft>
          </a:pPr>
          <a:r>
            <a:rPr lang="ru-RU" sz="16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НОТАРИАЛЬНОЙ</a:t>
          </a:r>
          <a:endParaRPr lang="ru-RU" sz="1600" b="1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00AC22AF-C744-4A65-89AD-7E09F89C31D1}" type="parTrans" cxnId="{00B32D4F-D8C1-43FE-9175-EB602855700C}">
      <dgm:prSet/>
      <dgm:spPr/>
      <dgm:t>
        <a:bodyPr/>
        <a:lstStyle/>
        <a:p>
          <a:endParaRPr lang="ru-RU"/>
        </a:p>
      </dgm:t>
    </dgm:pt>
    <dgm:pt modelId="{C26A670C-931D-4C92-A011-15306BD94A76}" type="sibTrans" cxnId="{00B32D4F-D8C1-43FE-9175-EB602855700C}">
      <dgm:prSet/>
      <dgm:spPr/>
      <dgm:t>
        <a:bodyPr/>
        <a:lstStyle/>
        <a:p>
          <a:endParaRPr lang="ru-RU"/>
        </a:p>
      </dgm:t>
    </dgm:pt>
    <dgm:pt modelId="{B693B951-F89A-41DB-85B1-D04605AA1145}" type="pres">
      <dgm:prSet presAssocID="{81164E13-FB48-47E0-9345-8EFDE73148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0821C3-3C3C-48A7-8A5F-CBAF345A1951}" type="pres">
      <dgm:prSet presAssocID="{57D5DD88-6C9D-48EA-B39B-6146BF72CC1C}" presName="hierRoot1" presStyleCnt="0"/>
      <dgm:spPr/>
    </dgm:pt>
    <dgm:pt modelId="{ADEE3E3B-0D51-4331-AF59-93DC2C1B534C}" type="pres">
      <dgm:prSet presAssocID="{57D5DD88-6C9D-48EA-B39B-6146BF72CC1C}" presName="composite" presStyleCnt="0"/>
      <dgm:spPr/>
    </dgm:pt>
    <dgm:pt modelId="{8314F119-CDE1-43E3-BA1D-71315638EA05}" type="pres">
      <dgm:prSet presAssocID="{57D5DD88-6C9D-48EA-B39B-6146BF72CC1C}" presName="background" presStyleLbl="node0" presStyleIdx="0" presStyleCnt="1"/>
      <dgm:spPr/>
    </dgm:pt>
    <dgm:pt modelId="{2B4D954D-9938-4BF7-848B-72655EFDDF1B}" type="pres">
      <dgm:prSet presAssocID="{57D5DD88-6C9D-48EA-B39B-6146BF72CC1C}" presName="text" presStyleLbl="fgAcc0" presStyleIdx="0" presStyleCnt="1" custScaleX="12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9AC015-DE2D-4664-A772-CF5572944635}" type="pres">
      <dgm:prSet presAssocID="{57D5DD88-6C9D-48EA-B39B-6146BF72CC1C}" presName="hierChild2" presStyleCnt="0"/>
      <dgm:spPr/>
    </dgm:pt>
    <dgm:pt modelId="{15B89067-F72E-4D4F-A56C-07970E79DEA4}" type="pres">
      <dgm:prSet presAssocID="{97ED4944-A3BB-42C1-B8CC-DB2F0EF38D7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1D8FAEC-0588-41DC-9353-C37C89224DD8}" type="pres">
      <dgm:prSet presAssocID="{734A8D10-F536-451B-8F9C-C5F6E1AB0517}" presName="hierRoot2" presStyleCnt="0"/>
      <dgm:spPr/>
    </dgm:pt>
    <dgm:pt modelId="{02E6F5CB-2186-4A7E-9786-B3B4C6D3AB15}" type="pres">
      <dgm:prSet presAssocID="{734A8D10-F536-451B-8F9C-C5F6E1AB0517}" presName="composite2" presStyleCnt="0"/>
      <dgm:spPr/>
    </dgm:pt>
    <dgm:pt modelId="{7B86994D-0DB9-40A0-AFF2-9618BB32E1B3}" type="pres">
      <dgm:prSet presAssocID="{734A8D10-F536-451B-8F9C-C5F6E1AB0517}" presName="background2" presStyleLbl="node2" presStyleIdx="0" presStyleCnt="3"/>
      <dgm:spPr/>
    </dgm:pt>
    <dgm:pt modelId="{B1286D5E-0444-44D0-8800-855447D58E89}" type="pres">
      <dgm:prSet presAssocID="{734A8D10-F536-451B-8F9C-C5F6E1AB0517}" presName="text2" presStyleLbl="fgAcc2" presStyleIdx="0" presStyleCnt="3" custScaleX="12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34CE2-695D-4414-8D89-10098131A0A6}" type="pres">
      <dgm:prSet presAssocID="{734A8D10-F536-451B-8F9C-C5F6E1AB0517}" presName="hierChild3" presStyleCnt="0"/>
      <dgm:spPr/>
    </dgm:pt>
    <dgm:pt modelId="{C8FC0069-F82B-48E7-A6FA-CFE76C9C2B7A}" type="pres">
      <dgm:prSet presAssocID="{78A599DB-E1D1-4CCE-ACE9-EA72FEBE051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0C9070-AB45-43A5-BD50-D4F78D1D803B}" type="pres">
      <dgm:prSet presAssocID="{F3771631-87B3-4069-A395-1CB9045F4BBB}" presName="hierRoot2" presStyleCnt="0"/>
      <dgm:spPr/>
    </dgm:pt>
    <dgm:pt modelId="{2C444891-D395-4D74-BE15-45E91EC49C29}" type="pres">
      <dgm:prSet presAssocID="{F3771631-87B3-4069-A395-1CB9045F4BBB}" presName="composite2" presStyleCnt="0"/>
      <dgm:spPr/>
    </dgm:pt>
    <dgm:pt modelId="{22B84664-5CB0-4A5B-B8C8-61A76AB4A693}" type="pres">
      <dgm:prSet presAssocID="{F3771631-87B3-4069-A395-1CB9045F4BBB}" presName="background2" presStyleLbl="node2" presStyleIdx="1" presStyleCnt="3"/>
      <dgm:spPr/>
    </dgm:pt>
    <dgm:pt modelId="{F3AD9754-3E0E-4AAC-966F-A07F0755D410}" type="pres">
      <dgm:prSet presAssocID="{F3771631-87B3-4069-A395-1CB9045F4BBB}" presName="text2" presStyleLbl="fgAcc2" presStyleIdx="1" presStyleCnt="3" custScaleX="12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4FAFA1-3CE7-4456-9185-62CDFC93E2BA}" type="pres">
      <dgm:prSet presAssocID="{F3771631-87B3-4069-A395-1CB9045F4BBB}" presName="hierChild3" presStyleCnt="0"/>
      <dgm:spPr/>
    </dgm:pt>
    <dgm:pt modelId="{958511B7-7418-44E6-AABC-11B1FCDBF09D}" type="pres">
      <dgm:prSet presAssocID="{00AC22AF-C744-4A65-89AD-7E09F89C31D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146D72D-0878-43F8-AF69-D4E4754D4D26}" type="pres">
      <dgm:prSet presAssocID="{A1ED99FC-5F60-4133-880D-E37A231EA29F}" presName="hierRoot2" presStyleCnt="0"/>
      <dgm:spPr/>
    </dgm:pt>
    <dgm:pt modelId="{48863C0F-C913-416F-A110-CA6DF4C51992}" type="pres">
      <dgm:prSet presAssocID="{A1ED99FC-5F60-4133-880D-E37A231EA29F}" presName="composite2" presStyleCnt="0"/>
      <dgm:spPr/>
    </dgm:pt>
    <dgm:pt modelId="{ED6C90CE-0831-43EE-9F73-9E8E4372B205}" type="pres">
      <dgm:prSet presAssocID="{A1ED99FC-5F60-4133-880D-E37A231EA29F}" presName="background2" presStyleLbl="node2" presStyleIdx="2" presStyleCnt="3"/>
      <dgm:spPr/>
    </dgm:pt>
    <dgm:pt modelId="{5F2B1B20-8482-478B-902B-63542B349B41}" type="pres">
      <dgm:prSet presAssocID="{A1ED99FC-5F60-4133-880D-E37A231EA29F}" presName="text2" presStyleLbl="fgAcc2" presStyleIdx="2" presStyleCnt="3" custScaleX="126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93DCA-625B-4174-8330-06203C4FE93F}" type="pres">
      <dgm:prSet presAssocID="{A1ED99FC-5F60-4133-880D-E37A231EA29F}" presName="hierChild3" presStyleCnt="0"/>
      <dgm:spPr/>
    </dgm:pt>
  </dgm:ptLst>
  <dgm:cxnLst>
    <dgm:cxn modelId="{15619F67-40DB-47A2-AE3F-ACDE5960AC76}" srcId="{81164E13-FB48-47E0-9345-8EFDE73148CB}" destId="{57D5DD88-6C9D-48EA-B39B-6146BF72CC1C}" srcOrd="0" destOrd="0" parTransId="{B16EAD4E-36BA-44C1-97A6-D47F1D83FB39}" sibTransId="{10DAABFF-AA27-4D4D-80B4-F6085E49FF93}"/>
    <dgm:cxn modelId="{B2281B26-67F0-4465-8C72-63D660062352}" type="presOf" srcId="{78A599DB-E1D1-4CCE-ACE9-EA72FEBE051D}" destId="{C8FC0069-F82B-48E7-A6FA-CFE76C9C2B7A}" srcOrd="0" destOrd="0" presId="urn:microsoft.com/office/officeart/2005/8/layout/hierarchy1"/>
    <dgm:cxn modelId="{00B32D4F-D8C1-43FE-9175-EB602855700C}" srcId="{57D5DD88-6C9D-48EA-B39B-6146BF72CC1C}" destId="{A1ED99FC-5F60-4133-880D-E37A231EA29F}" srcOrd="2" destOrd="0" parTransId="{00AC22AF-C744-4A65-89AD-7E09F89C31D1}" sibTransId="{C26A670C-931D-4C92-A011-15306BD94A76}"/>
    <dgm:cxn modelId="{2587712A-E37A-431D-AC90-9932F7A1E3BF}" type="presOf" srcId="{734A8D10-F536-451B-8F9C-C5F6E1AB0517}" destId="{B1286D5E-0444-44D0-8800-855447D58E89}" srcOrd="0" destOrd="0" presId="urn:microsoft.com/office/officeart/2005/8/layout/hierarchy1"/>
    <dgm:cxn modelId="{58FEACB4-24FD-4102-ACA0-6744278AA329}" type="presOf" srcId="{A1ED99FC-5F60-4133-880D-E37A231EA29F}" destId="{5F2B1B20-8482-478B-902B-63542B349B41}" srcOrd="0" destOrd="0" presId="urn:microsoft.com/office/officeart/2005/8/layout/hierarchy1"/>
    <dgm:cxn modelId="{8D9434BA-9EBF-4DAE-A64A-74FFDADC7598}" type="presOf" srcId="{57D5DD88-6C9D-48EA-B39B-6146BF72CC1C}" destId="{2B4D954D-9938-4BF7-848B-72655EFDDF1B}" srcOrd="0" destOrd="0" presId="urn:microsoft.com/office/officeart/2005/8/layout/hierarchy1"/>
    <dgm:cxn modelId="{FCCD09F9-CF77-4C24-A66E-AA5B532617FD}" srcId="{57D5DD88-6C9D-48EA-B39B-6146BF72CC1C}" destId="{F3771631-87B3-4069-A395-1CB9045F4BBB}" srcOrd="1" destOrd="0" parTransId="{78A599DB-E1D1-4CCE-ACE9-EA72FEBE051D}" sibTransId="{7A637FCE-CDF0-47B6-A202-98ADC750DB5D}"/>
    <dgm:cxn modelId="{DC75F8B3-807C-49F3-83DA-7D02B050E179}" type="presOf" srcId="{F3771631-87B3-4069-A395-1CB9045F4BBB}" destId="{F3AD9754-3E0E-4AAC-966F-A07F0755D410}" srcOrd="0" destOrd="0" presId="urn:microsoft.com/office/officeart/2005/8/layout/hierarchy1"/>
    <dgm:cxn modelId="{E348CA46-119A-48A7-8008-7D1CEB87F7F4}" type="presOf" srcId="{00AC22AF-C744-4A65-89AD-7E09F89C31D1}" destId="{958511B7-7418-44E6-AABC-11B1FCDBF09D}" srcOrd="0" destOrd="0" presId="urn:microsoft.com/office/officeart/2005/8/layout/hierarchy1"/>
    <dgm:cxn modelId="{E5BFFEE6-9580-4CFD-BD10-8DAEFFBF830A}" type="presOf" srcId="{97ED4944-A3BB-42C1-B8CC-DB2F0EF38D73}" destId="{15B89067-F72E-4D4F-A56C-07970E79DEA4}" srcOrd="0" destOrd="0" presId="urn:microsoft.com/office/officeart/2005/8/layout/hierarchy1"/>
    <dgm:cxn modelId="{ABFDAA02-FC64-4E80-9EC7-32648DF26015}" srcId="{57D5DD88-6C9D-48EA-B39B-6146BF72CC1C}" destId="{734A8D10-F536-451B-8F9C-C5F6E1AB0517}" srcOrd="0" destOrd="0" parTransId="{97ED4944-A3BB-42C1-B8CC-DB2F0EF38D73}" sibTransId="{178A3395-71A2-46C6-A65E-109F774292E1}"/>
    <dgm:cxn modelId="{AB8B75B9-2117-4F64-9B12-0E81DBB7D216}" type="presOf" srcId="{81164E13-FB48-47E0-9345-8EFDE73148CB}" destId="{B693B951-F89A-41DB-85B1-D04605AA1145}" srcOrd="0" destOrd="0" presId="urn:microsoft.com/office/officeart/2005/8/layout/hierarchy1"/>
    <dgm:cxn modelId="{0D100E2F-FFB3-4CE0-A2F8-7B4D43285340}" type="presParOf" srcId="{B693B951-F89A-41DB-85B1-D04605AA1145}" destId="{700821C3-3C3C-48A7-8A5F-CBAF345A1951}" srcOrd="0" destOrd="0" presId="urn:microsoft.com/office/officeart/2005/8/layout/hierarchy1"/>
    <dgm:cxn modelId="{235822EC-413F-4CD7-B399-AF65A5599F0D}" type="presParOf" srcId="{700821C3-3C3C-48A7-8A5F-CBAF345A1951}" destId="{ADEE3E3B-0D51-4331-AF59-93DC2C1B534C}" srcOrd="0" destOrd="0" presId="urn:microsoft.com/office/officeart/2005/8/layout/hierarchy1"/>
    <dgm:cxn modelId="{66C32769-8445-4EB7-AA1F-9B0404D69BC3}" type="presParOf" srcId="{ADEE3E3B-0D51-4331-AF59-93DC2C1B534C}" destId="{8314F119-CDE1-43E3-BA1D-71315638EA05}" srcOrd="0" destOrd="0" presId="urn:microsoft.com/office/officeart/2005/8/layout/hierarchy1"/>
    <dgm:cxn modelId="{5A3C7E58-3377-497E-9294-46D52F17D97F}" type="presParOf" srcId="{ADEE3E3B-0D51-4331-AF59-93DC2C1B534C}" destId="{2B4D954D-9938-4BF7-848B-72655EFDDF1B}" srcOrd="1" destOrd="0" presId="urn:microsoft.com/office/officeart/2005/8/layout/hierarchy1"/>
    <dgm:cxn modelId="{FA7D6B40-ADE9-4C2B-969C-10FCAF59685C}" type="presParOf" srcId="{700821C3-3C3C-48A7-8A5F-CBAF345A1951}" destId="{2C9AC015-DE2D-4664-A772-CF5572944635}" srcOrd="1" destOrd="0" presId="urn:microsoft.com/office/officeart/2005/8/layout/hierarchy1"/>
    <dgm:cxn modelId="{D9F6C8A3-797B-48CF-B73A-E030C9DC9B87}" type="presParOf" srcId="{2C9AC015-DE2D-4664-A772-CF5572944635}" destId="{15B89067-F72E-4D4F-A56C-07970E79DEA4}" srcOrd="0" destOrd="0" presId="urn:microsoft.com/office/officeart/2005/8/layout/hierarchy1"/>
    <dgm:cxn modelId="{0CE4DE99-94CD-40CF-812C-02B94771C435}" type="presParOf" srcId="{2C9AC015-DE2D-4664-A772-CF5572944635}" destId="{F1D8FAEC-0588-41DC-9353-C37C89224DD8}" srcOrd="1" destOrd="0" presId="urn:microsoft.com/office/officeart/2005/8/layout/hierarchy1"/>
    <dgm:cxn modelId="{D9B045DB-A4E9-4CE8-9CB7-D9B04A25F313}" type="presParOf" srcId="{F1D8FAEC-0588-41DC-9353-C37C89224DD8}" destId="{02E6F5CB-2186-4A7E-9786-B3B4C6D3AB15}" srcOrd="0" destOrd="0" presId="urn:microsoft.com/office/officeart/2005/8/layout/hierarchy1"/>
    <dgm:cxn modelId="{56ABDE1D-FDC6-4675-A263-9F8BB87142B7}" type="presParOf" srcId="{02E6F5CB-2186-4A7E-9786-B3B4C6D3AB15}" destId="{7B86994D-0DB9-40A0-AFF2-9618BB32E1B3}" srcOrd="0" destOrd="0" presId="urn:microsoft.com/office/officeart/2005/8/layout/hierarchy1"/>
    <dgm:cxn modelId="{6AA1550A-1198-4521-BA6A-4DF202653D5D}" type="presParOf" srcId="{02E6F5CB-2186-4A7E-9786-B3B4C6D3AB15}" destId="{B1286D5E-0444-44D0-8800-855447D58E89}" srcOrd="1" destOrd="0" presId="urn:microsoft.com/office/officeart/2005/8/layout/hierarchy1"/>
    <dgm:cxn modelId="{F62793D6-54AF-4F5B-8E6E-D037398D6F99}" type="presParOf" srcId="{F1D8FAEC-0588-41DC-9353-C37C89224DD8}" destId="{9F734CE2-695D-4414-8D89-10098131A0A6}" srcOrd="1" destOrd="0" presId="urn:microsoft.com/office/officeart/2005/8/layout/hierarchy1"/>
    <dgm:cxn modelId="{F475D249-7F2E-49E1-919C-DCA11D359AE0}" type="presParOf" srcId="{2C9AC015-DE2D-4664-A772-CF5572944635}" destId="{C8FC0069-F82B-48E7-A6FA-CFE76C9C2B7A}" srcOrd="2" destOrd="0" presId="urn:microsoft.com/office/officeart/2005/8/layout/hierarchy1"/>
    <dgm:cxn modelId="{3E45320F-0733-4261-8A82-DA68472F8CDE}" type="presParOf" srcId="{2C9AC015-DE2D-4664-A772-CF5572944635}" destId="{E80C9070-AB45-43A5-BD50-D4F78D1D803B}" srcOrd="3" destOrd="0" presId="urn:microsoft.com/office/officeart/2005/8/layout/hierarchy1"/>
    <dgm:cxn modelId="{A2CDCC9B-219F-4387-AE77-E47513B98520}" type="presParOf" srcId="{E80C9070-AB45-43A5-BD50-D4F78D1D803B}" destId="{2C444891-D395-4D74-BE15-45E91EC49C29}" srcOrd="0" destOrd="0" presId="urn:microsoft.com/office/officeart/2005/8/layout/hierarchy1"/>
    <dgm:cxn modelId="{3F1594AF-C5FA-47E4-8AC9-6B2548B636FF}" type="presParOf" srcId="{2C444891-D395-4D74-BE15-45E91EC49C29}" destId="{22B84664-5CB0-4A5B-B8C8-61A76AB4A693}" srcOrd="0" destOrd="0" presId="urn:microsoft.com/office/officeart/2005/8/layout/hierarchy1"/>
    <dgm:cxn modelId="{27C834E3-B424-47B3-A1AE-D0D59E34BA9C}" type="presParOf" srcId="{2C444891-D395-4D74-BE15-45E91EC49C29}" destId="{F3AD9754-3E0E-4AAC-966F-A07F0755D410}" srcOrd="1" destOrd="0" presId="urn:microsoft.com/office/officeart/2005/8/layout/hierarchy1"/>
    <dgm:cxn modelId="{B3345230-FFEC-4105-97DB-1F5E600D5A9C}" type="presParOf" srcId="{E80C9070-AB45-43A5-BD50-D4F78D1D803B}" destId="{F44FAFA1-3CE7-4456-9185-62CDFC93E2BA}" srcOrd="1" destOrd="0" presId="urn:microsoft.com/office/officeart/2005/8/layout/hierarchy1"/>
    <dgm:cxn modelId="{060A0746-C24A-4389-BC5A-4BD8AB0C4049}" type="presParOf" srcId="{2C9AC015-DE2D-4664-A772-CF5572944635}" destId="{958511B7-7418-44E6-AABC-11B1FCDBF09D}" srcOrd="4" destOrd="0" presId="urn:microsoft.com/office/officeart/2005/8/layout/hierarchy1"/>
    <dgm:cxn modelId="{20320AA8-FEBE-4C22-9639-207A1060D36E}" type="presParOf" srcId="{2C9AC015-DE2D-4664-A772-CF5572944635}" destId="{8146D72D-0878-43F8-AF69-D4E4754D4D26}" srcOrd="5" destOrd="0" presId="urn:microsoft.com/office/officeart/2005/8/layout/hierarchy1"/>
    <dgm:cxn modelId="{7893CDF5-F4BC-444F-AFFB-06921CCD86A1}" type="presParOf" srcId="{8146D72D-0878-43F8-AF69-D4E4754D4D26}" destId="{48863C0F-C913-416F-A110-CA6DF4C51992}" srcOrd="0" destOrd="0" presId="urn:microsoft.com/office/officeart/2005/8/layout/hierarchy1"/>
    <dgm:cxn modelId="{D13BA051-5B36-49A3-93A0-5B159079861B}" type="presParOf" srcId="{48863C0F-C913-416F-A110-CA6DF4C51992}" destId="{ED6C90CE-0831-43EE-9F73-9E8E4372B205}" srcOrd="0" destOrd="0" presId="urn:microsoft.com/office/officeart/2005/8/layout/hierarchy1"/>
    <dgm:cxn modelId="{373A556C-8775-4A8B-BF14-99FCCDA93CF5}" type="presParOf" srcId="{48863C0F-C913-416F-A110-CA6DF4C51992}" destId="{5F2B1B20-8482-478B-902B-63542B349B41}" srcOrd="1" destOrd="0" presId="urn:microsoft.com/office/officeart/2005/8/layout/hierarchy1"/>
    <dgm:cxn modelId="{54894AFF-5190-41EE-91A2-464B759A1C44}" type="presParOf" srcId="{8146D72D-0878-43F8-AF69-D4E4754D4D26}" destId="{C1F93DCA-625B-4174-8330-06203C4FE9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EE87D-BB1D-450C-8E6A-2AFFCA0C6033}" type="doc">
      <dgm:prSet loTypeId="urn:microsoft.com/office/officeart/2005/8/layout/hierarchy3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05DCCF5-8BCE-48E9-8674-3365846AF6C1}">
      <dgm:prSet phldrT="[Текст]" custT="1"/>
      <dgm:spPr/>
      <dgm:t>
        <a:bodyPr/>
        <a:lstStyle/>
        <a:p>
          <a:pPr algn="l">
            <a:lnSpc>
              <a:spcPts val="1900"/>
            </a:lnSpc>
            <a:spcAft>
              <a:spcPts val="0"/>
            </a:spcAft>
          </a:pPr>
          <a:r>
            <a:rPr lang="ru-RU" sz="1600" b="1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ЛИЦО, ВЫДАЮЩЕЕ ДОВЕРЕННОСТЬ, ОБРАЩАЕТСЯ ЗА ЕЕ НОТАРИАЛЬНЫМ УДОСТОВЕРЕНИЕМ В СЛУЧАЯХ:</a:t>
          </a:r>
          <a:endParaRPr lang="ru-RU" sz="1600" b="1" dirty="0"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DA73246-53BF-4746-9D5A-1889D9BA0994}" type="parTrans" cxnId="{2283B322-E6A5-48BB-BCFD-1604DC8259F4}">
      <dgm:prSet/>
      <dgm:spPr/>
      <dgm:t>
        <a:bodyPr/>
        <a:lstStyle/>
        <a:p>
          <a:endParaRPr lang="ru-RU"/>
        </a:p>
      </dgm:t>
    </dgm:pt>
    <dgm:pt modelId="{E5E15ABD-1E5C-47B6-9DB0-31D6CC40F6A3}" type="sibTrans" cxnId="{2283B322-E6A5-48BB-BCFD-1604DC8259F4}">
      <dgm:prSet/>
      <dgm:spPr/>
      <dgm:t>
        <a:bodyPr/>
        <a:lstStyle/>
        <a:p>
          <a:endParaRPr lang="ru-RU"/>
        </a:p>
      </dgm:t>
    </dgm:pt>
    <dgm:pt modelId="{2F0F6601-3969-45F5-84EF-A89D25080D5D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ОБЯЗАТЕЛЬНАЯ НОТАРИАЛЬНАЯ ФОРМА УСТАНОВЛЕНА ЗАКОНОДАТЕЛЬСТВОМ РФ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E7C8B01-0884-4E26-A2CE-8F457DF4EEC7}" type="parTrans" cxnId="{2DEDF808-F0AB-4918-BB00-6A3F2C148558}">
      <dgm:prSet/>
      <dgm:spPr/>
      <dgm:t>
        <a:bodyPr/>
        <a:lstStyle/>
        <a:p>
          <a:endParaRPr lang="ru-RU"/>
        </a:p>
      </dgm:t>
    </dgm:pt>
    <dgm:pt modelId="{0E782AC2-9A87-4A44-AE0E-9B761012E163}" type="sibTrans" cxnId="{2DEDF808-F0AB-4918-BB00-6A3F2C148558}">
      <dgm:prSet/>
      <dgm:spPr/>
      <dgm:t>
        <a:bodyPr/>
        <a:lstStyle/>
        <a:p>
          <a:endParaRPr lang="ru-RU"/>
        </a:p>
      </dgm:t>
    </dgm:pt>
    <dgm:pt modelId="{47D7C4F5-A74E-461B-99E9-431A5D22E866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СОБСТВЕННОМУ ЖЕЛАНИЮ 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28E585D-A9CF-4112-B5D8-56AC3BD19CEC}" type="parTrans" cxnId="{AE572550-8DDD-4216-9F80-AD6FC362AA02}">
      <dgm:prSet/>
      <dgm:spPr/>
      <dgm:t>
        <a:bodyPr/>
        <a:lstStyle/>
        <a:p>
          <a:endParaRPr lang="ru-RU"/>
        </a:p>
      </dgm:t>
    </dgm:pt>
    <dgm:pt modelId="{885549EF-C6D0-4470-B412-D7238F106288}" type="sibTrans" cxnId="{AE572550-8DDD-4216-9F80-AD6FC362AA02}">
      <dgm:prSet/>
      <dgm:spPr/>
      <dgm:t>
        <a:bodyPr/>
        <a:lstStyle/>
        <a:p>
          <a:endParaRPr lang="ru-RU"/>
        </a:p>
      </dgm:t>
    </dgm:pt>
    <dgm:pt modelId="{097EED63-E49A-4135-A76F-2D2820B41033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ru-RU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ТРЕБОВАНИЮ ДОЛЖНИКА В ЦЕЛЯХ ИСПОЛНЕНИЯ ОБЯЗАТЕЛЬСТВА НАДЛЕЖАЩЕМУ ПРЕДСТАВИТЕЛЮ КРЕДИТОРА (п.2 ст.312 ГК РФ)</a:t>
          </a:r>
          <a:endParaRPr lang="ru-RU" sz="1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AFD9175-E41E-4356-B430-1C742D94ADFE}" type="sibTrans" cxnId="{A7F3DC59-4720-41A2-895A-10CFE59ADDA2}">
      <dgm:prSet/>
      <dgm:spPr/>
      <dgm:t>
        <a:bodyPr/>
        <a:lstStyle/>
        <a:p>
          <a:endParaRPr lang="ru-RU"/>
        </a:p>
      </dgm:t>
    </dgm:pt>
    <dgm:pt modelId="{ACCBE0E6-75FE-44A5-8587-56406D298CA2}" type="parTrans" cxnId="{A7F3DC59-4720-41A2-895A-10CFE59ADDA2}">
      <dgm:prSet/>
      <dgm:spPr/>
      <dgm:t>
        <a:bodyPr/>
        <a:lstStyle/>
        <a:p>
          <a:endParaRPr lang="ru-RU"/>
        </a:p>
      </dgm:t>
    </dgm:pt>
    <dgm:pt modelId="{E3194210-029B-426D-BDEE-F33EB03E7EAA}" type="pres">
      <dgm:prSet presAssocID="{BE3EE87D-BB1D-450C-8E6A-2AFFCA0C60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871924-F2C9-41D9-BFA7-2058A38AAE38}" type="pres">
      <dgm:prSet presAssocID="{405DCCF5-8BCE-48E9-8674-3365846AF6C1}" presName="root" presStyleCnt="0"/>
      <dgm:spPr/>
      <dgm:t>
        <a:bodyPr/>
        <a:lstStyle/>
        <a:p>
          <a:endParaRPr lang="ru-RU"/>
        </a:p>
      </dgm:t>
    </dgm:pt>
    <dgm:pt modelId="{C20D706C-7044-4DAB-A571-BA6FC1252DA1}" type="pres">
      <dgm:prSet presAssocID="{405DCCF5-8BCE-48E9-8674-3365846AF6C1}" presName="rootComposite" presStyleCnt="0"/>
      <dgm:spPr/>
      <dgm:t>
        <a:bodyPr/>
        <a:lstStyle/>
        <a:p>
          <a:endParaRPr lang="ru-RU"/>
        </a:p>
      </dgm:t>
    </dgm:pt>
    <dgm:pt modelId="{0CED8347-862C-4583-B009-323E88AD54F7}" type="pres">
      <dgm:prSet presAssocID="{405DCCF5-8BCE-48E9-8674-3365846AF6C1}" presName="rootText" presStyleLbl="node1" presStyleIdx="0" presStyleCnt="1" custScaleX="310572"/>
      <dgm:spPr/>
      <dgm:t>
        <a:bodyPr/>
        <a:lstStyle/>
        <a:p>
          <a:endParaRPr lang="ru-RU"/>
        </a:p>
      </dgm:t>
    </dgm:pt>
    <dgm:pt modelId="{8D0FC90F-7672-4BF0-8C2E-E9D2C6097697}" type="pres">
      <dgm:prSet presAssocID="{405DCCF5-8BCE-48E9-8674-3365846AF6C1}" presName="rootConnector" presStyleLbl="node1" presStyleIdx="0" presStyleCnt="1"/>
      <dgm:spPr/>
      <dgm:t>
        <a:bodyPr/>
        <a:lstStyle/>
        <a:p>
          <a:endParaRPr lang="ru-RU"/>
        </a:p>
      </dgm:t>
    </dgm:pt>
    <dgm:pt modelId="{BF758AAA-018E-4FAE-AC8B-C4B447CE0F61}" type="pres">
      <dgm:prSet presAssocID="{405DCCF5-8BCE-48E9-8674-3365846AF6C1}" presName="childShape" presStyleCnt="0"/>
      <dgm:spPr/>
      <dgm:t>
        <a:bodyPr/>
        <a:lstStyle/>
        <a:p>
          <a:endParaRPr lang="ru-RU"/>
        </a:p>
      </dgm:t>
    </dgm:pt>
    <dgm:pt modelId="{8B9D0516-6F1E-411F-865B-8EE54EBF0C7C}" type="pres">
      <dgm:prSet presAssocID="{EE7C8B01-0884-4E26-A2CE-8F457DF4EEC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8C1727F-2F27-49E4-84D9-9FA240ED1029}" type="pres">
      <dgm:prSet presAssocID="{2F0F6601-3969-45F5-84EF-A89D25080D5D}" presName="childText" presStyleLbl="bgAcc1" presStyleIdx="0" presStyleCnt="3" custScaleX="441917" custScaleY="80446" custLinFactNeighborX="1136" custLinFactNeighborY="-7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DDA5F-3C52-45E4-9DAB-CAF3DEC3AB30}" type="pres">
      <dgm:prSet presAssocID="{B28E585D-A9CF-4112-B5D8-56AC3BD19CE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D29E241-7CEA-434C-A469-01A1BD842448}" type="pres">
      <dgm:prSet presAssocID="{47D7C4F5-A74E-461B-99E9-431A5D22E866}" presName="childText" presStyleLbl="bgAcc1" presStyleIdx="1" presStyleCnt="3" custScaleX="439748" custScaleY="72770" custLinFactNeighborX="1136" custLinFactNeighborY="-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C034-7ACB-4848-96CD-A00A0FE65FA6}" type="pres">
      <dgm:prSet presAssocID="{ACCBE0E6-75FE-44A5-8587-56406D298CA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4CEF7FB-7D59-4D80-BD98-33D97E3D200F}" type="pres">
      <dgm:prSet presAssocID="{097EED63-E49A-4135-A76F-2D2820B41033}" presName="childText" presStyleLbl="bgAcc1" presStyleIdx="2" presStyleCnt="3" custScaleX="438638" custLinFactNeighborX="1136" custLinFactNeighborY="-17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34102-42C5-42A0-8181-CC37F63118CD}" type="presOf" srcId="{2F0F6601-3969-45F5-84EF-A89D25080D5D}" destId="{F8C1727F-2F27-49E4-84D9-9FA240ED1029}" srcOrd="0" destOrd="0" presId="urn:microsoft.com/office/officeart/2005/8/layout/hierarchy3"/>
    <dgm:cxn modelId="{678A1B47-E4D9-4E20-9FF7-EF88706F7020}" type="presOf" srcId="{BE3EE87D-BB1D-450C-8E6A-2AFFCA0C6033}" destId="{E3194210-029B-426D-BDEE-F33EB03E7EAA}" srcOrd="0" destOrd="0" presId="urn:microsoft.com/office/officeart/2005/8/layout/hierarchy3"/>
    <dgm:cxn modelId="{1DEC3EC1-3A7E-431A-95BE-FEF86F4CF9CD}" type="presOf" srcId="{47D7C4F5-A74E-461B-99E9-431A5D22E866}" destId="{0D29E241-7CEA-434C-A469-01A1BD842448}" srcOrd="0" destOrd="0" presId="urn:microsoft.com/office/officeart/2005/8/layout/hierarchy3"/>
    <dgm:cxn modelId="{F80939DF-4C22-4468-8412-7C66BD221420}" type="presOf" srcId="{B28E585D-A9CF-4112-B5D8-56AC3BD19CEC}" destId="{945DDA5F-3C52-45E4-9DAB-CAF3DEC3AB30}" srcOrd="0" destOrd="0" presId="urn:microsoft.com/office/officeart/2005/8/layout/hierarchy3"/>
    <dgm:cxn modelId="{2283B322-E6A5-48BB-BCFD-1604DC8259F4}" srcId="{BE3EE87D-BB1D-450C-8E6A-2AFFCA0C6033}" destId="{405DCCF5-8BCE-48E9-8674-3365846AF6C1}" srcOrd="0" destOrd="0" parTransId="{7DA73246-53BF-4746-9D5A-1889D9BA0994}" sibTransId="{E5E15ABD-1E5C-47B6-9DB0-31D6CC40F6A3}"/>
    <dgm:cxn modelId="{2DEDF808-F0AB-4918-BB00-6A3F2C148558}" srcId="{405DCCF5-8BCE-48E9-8674-3365846AF6C1}" destId="{2F0F6601-3969-45F5-84EF-A89D25080D5D}" srcOrd="0" destOrd="0" parTransId="{EE7C8B01-0884-4E26-A2CE-8F457DF4EEC7}" sibTransId="{0E782AC2-9A87-4A44-AE0E-9B761012E163}"/>
    <dgm:cxn modelId="{A7F3DC59-4720-41A2-895A-10CFE59ADDA2}" srcId="{405DCCF5-8BCE-48E9-8674-3365846AF6C1}" destId="{097EED63-E49A-4135-A76F-2D2820B41033}" srcOrd="2" destOrd="0" parTransId="{ACCBE0E6-75FE-44A5-8587-56406D298CA2}" sibTransId="{1AFD9175-E41E-4356-B430-1C742D94ADFE}"/>
    <dgm:cxn modelId="{3F0A04C1-CAF9-4353-952B-BD1270996954}" type="presOf" srcId="{405DCCF5-8BCE-48E9-8674-3365846AF6C1}" destId="{8D0FC90F-7672-4BF0-8C2E-E9D2C6097697}" srcOrd="1" destOrd="0" presId="urn:microsoft.com/office/officeart/2005/8/layout/hierarchy3"/>
    <dgm:cxn modelId="{F0B5CFD7-2A1D-4239-ADDF-9D1D59272A3E}" type="presOf" srcId="{097EED63-E49A-4135-A76F-2D2820B41033}" destId="{F4CEF7FB-7D59-4D80-BD98-33D97E3D200F}" srcOrd="0" destOrd="0" presId="urn:microsoft.com/office/officeart/2005/8/layout/hierarchy3"/>
    <dgm:cxn modelId="{BB3E9414-27DB-444A-981E-4F781A6E6913}" type="presOf" srcId="{EE7C8B01-0884-4E26-A2CE-8F457DF4EEC7}" destId="{8B9D0516-6F1E-411F-865B-8EE54EBF0C7C}" srcOrd="0" destOrd="0" presId="urn:microsoft.com/office/officeart/2005/8/layout/hierarchy3"/>
    <dgm:cxn modelId="{576F011A-55C2-4259-A69A-894ED5E052FF}" type="presOf" srcId="{405DCCF5-8BCE-48E9-8674-3365846AF6C1}" destId="{0CED8347-862C-4583-B009-323E88AD54F7}" srcOrd="0" destOrd="0" presId="urn:microsoft.com/office/officeart/2005/8/layout/hierarchy3"/>
    <dgm:cxn modelId="{89AFACD4-475A-435B-8F00-46FAA245A0A0}" type="presOf" srcId="{ACCBE0E6-75FE-44A5-8587-56406D298CA2}" destId="{F4ECC034-7ACB-4848-96CD-A00A0FE65FA6}" srcOrd="0" destOrd="0" presId="urn:microsoft.com/office/officeart/2005/8/layout/hierarchy3"/>
    <dgm:cxn modelId="{AE572550-8DDD-4216-9F80-AD6FC362AA02}" srcId="{405DCCF5-8BCE-48E9-8674-3365846AF6C1}" destId="{47D7C4F5-A74E-461B-99E9-431A5D22E866}" srcOrd="1" destOrd="0" parTransId="{B28E585D-A9CF-4112-B5D8-56AC3BD19CEC}" sibTransId="{885549EF-C6D0-4470-B412-D7238F106288}"/>
    <dgm:cxn modelId="{FE232BAD-8BC9-47A1-9B82-B5DC40325642}" type="presParOf" srcId="{E3194210-029B-426D-BDEE-F33EB03E7EAA}" destId="{F2871924-F2C9-41D9-BFA7-2058A38AAE38}" srcOrd="0" destOrd="0" presId="urn:microsoft.com/office/officeart/2005/8/layout/hierarchy3"/>
    <dgm:cxn modelId="{62779677-0699-4F03-BA8A-AA7D458767AD}" type="presParOf" srcId="{F2871924-F2C9-41D9-BFA7-2058A38AAE38}" destId="{C20D706C-7044-4DAB-A571-BA6FC1252DA1}" srcOrd="0" destOrd="0" presId="urn:microsoft.com/office/officeart/2005/8/layout/hierarchy3"/>
    <dgm:cxn modelId="{13B3FCDE-335B-4A2A-88FA-FAC57B15BE9E}" type="presParOf" srcId="{C20D706C-7044-4DAB-A571-BA6FC1252DA1}" destId="{0CED8347-862C-4583-B009-323E88AD54F7}" srcOrd="0" destOrd="0" presId="urn:microsoft.com/office/officeart/2005/8/layout/hierarchy3"/>
    <dgm:cxn modelId="{50FE92FB-9BBE-455F-83E7-39BB9E1F4F68}" type="presParOf" srcId="{C20D706C-7044-4DAB-A571-BA6FC1252DA1}" destId="{8D0FC90F-7672-4BF0-8C2E-E9D2C6097697}" srcOrd="1" destOrd="0" presId="urn:microsoft.com/office/officeart/2005/8/layout/hierarchy3"/>
    <dgm:cxn modelId="{115BE770-B7B5-4EEB-8871-4D2972A8EFBA}" type="presParOf" srcId="{F2871924-F2C9-41D9-BFA7-2058A38AAE38}" destId="{BF758AAA-018E-4FAE-AC8B-C4B447CE0F61}" srcOrd="1" destOrd="0" presId="urn:microsoft.com/office/officeart/2005/8/layout/hierarchy3"/>
    <dgm:cxn modelId="{361A3F06-5624-40F9-9BDD-947621133CFF}" type="presParOf" srcId="{BF758AAA-018E-4FAE-AC8B-C4B447CE0F61}" destId="{8B9D0516-6F1E-411F-865B-8EE54EBF0C7C}" srcOrd="0" destOrd="0" presId="urn:microsoft.com/office/officeart/2005/8/layout/hierarchy3"/>
    <dgm:cxn modelId="{A5F68E69-923D-42E3-8F5B-7923F7F53B7A}" type="presParOf" srcId="{BF758AAA-018E-4FAE-AC8B-C4B447CE0F61}" destId="{F8C1727F-2F27-49E4-84D9-9FA240ED1029}" srcOrd="1" destOrd="0" presId="urn:microsoft.com/office/officeart/2005/8/layout/hierarchy3"/>
    <dgm:cxn modelId="{DF30B778-B74B-4B60-A43D-BB0C4CB970CD}" type="presParOf" srcId="{BF758AAA-018E-4FAE-AC8B-C4B447CE0F61}" destId="{945DDA5F-3C52-45E4-9DAB-CAF3DEC3AB30}" srcOrd="2" destOrd="0" presId="urn:microsoft.com/office/officeart/2005/8/layout/hierarchy3"/>
    <dgm:cxn modelId="{DBE70C20-F17D-4873-B293-9AB18D6A8DFE}" type="presParOf" srcId="{BF758AAA-018E-4FAE-AC8B-C4B447CE0F61}" destId="{0D29E241-7CEA-434C-A469-01A1BD842448}" srcOrd="3" destOrd="0" presId="urn:microsoft.com/office/officeart/2005/8/layout/hierarchy3"/>
    <dgm:cxn modelId="{CD2B6601-AD43-4C06-9F20-74AF016E42CD}" type="presParOf" srcId="{BF758AAA-018E-4FAE-AC8B-C4B447CE0F61}" destId="{F4ECC034-7ACB-4848-96CD-A00A0FE65FA6}" srcOrd="4" destOrd="0" presId="urn:microsoft.com/office/officeart/2005/8/layout/hierarchy3"/>
    <dgm:cxn modelId="{7FEA71A3-2175-42F1-A2D3-6DFDA4C96801}" type="presParOf" srcId="{BF758AAA-018E-4FAE-AC8B-C4B447CE0F61}" destId="{F4CEF7FB-7D59-4D80-BD98-33D97E3D200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vList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ru-RU" sz="1200" b="1" u="none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ПРЕДСТАВИТЕЛЬ НЕ МОЖЕТ СОВЕРШАТЬ СДЕЛКИ ОТ ИМЕНИ ПРЕДСТАВЛЯЕМОГО            </a:t>
          </a:r>
          <a:r>
            <a:rPr lang="en-US" sz="1200" b="1" u="none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            </a:t>
          </a:r>
          <a:r>
            <a:rPr lang="ru-RU" sz="1200" b="1" u="none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 ОТНОШЕНИИ СЕБЯ ЛИЧНО, </a:t>
          </a:r>
          <a:r>
            <a:rPr lang="en-US" sz="1200" b="1" u="none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    </a:t>
          </a:r>
          <a:r>
            <a:rPr lang="ru-RU" sz="1200" b="1" u="none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А ТАКЖЕ В ОТНОШЕНИИ ДРУГОГО ЛИЦА, ПРЕДСТАВИТЕЛЕМ КОТОРОГО ОН ЯВЛЯЕТСЯ,                                                ЗА ИСКЛЮЧЕНИЕМ СЛУЧАЕВ, ПРЕДУСМОТРЕННЫХ ЗАКОНОМ</a:t>
          </a:r>
          <a:endParaRPr lang="ru-RU" sz="1200" b="1" u="none" spc="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8128AB52-F90F-473C-85A3-E381D42266E7}">
      <dgm:prSet custT="1"/>
      <dgm:spPr/>
      <dgm:t>
        <a:bodyPr/>
        <a:lstStyle/>
        <a:p>
          <a:pPr>
            <a:lnSpc>
              <a:spcPts val="1600"/>
            </a:lnSpc>
          </a:pPr>
          <a:r>
            <a:rPr lang="ru-RU" sz="1200" b="1" u="none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ДОПУСКАЕТСЯ СОВЕРШЕНИЕ ЧЕРЕЗ ПРЕДСТАВИТЕЛЯ СДЕЛКИ, КОТОРАЯ ПО СВОЕМУ ХАРАКТЕРУ МОЖЕТ БЫТЬ СОВЕРШЕНА ТОЛЬКО ЛИЧНО,  А РАВНО ДРУГИХ СДЕЛОК, УКАЗАННЫХ  В ЗАКОНЕ</a:t>
          </a:r>
        </a:p>
      </dgm:t>
    </dgm:pt>
    <dgm:pt modelId="{96687974-DEE4-4C58-BFED-3A387FE5F5AF}" type="parTrans" cxnId="{7B3D6C49-77FF-4F8A-8368-6B0D11DECF35}">
      <dgm:prSet/>
      <dgm:spPr/>
      <dgm:t>
        <a:bodyPr/>
        <a:lstStyle/>
        <a:p>
          <a:endParaRPr lang="ru-RU"/>
        </a:p>
      </dgm:t>
    </dgm:pt>
    <dgm:pt modelId="{7B5BE1C0-04EE-44CB-9F8D-62D5D5905C8E}" type="sibTrans" cxnId="{7B3D6C49-77FF-4F8A-8368-6B0D11DECF35}">
      <dgm:prSet/>
      <dgm:spPr/>
      <dgm:t>
        <a:bodyPr/>
        <a:lstStyle/>
        <a:p>
          <a:endParaRPr lang="ru-RU"/>
        </a:p>
      </dgm:t>
    </dgm:pt>
    <dgm:pt modelId="{DA3D71C8-1069-4D37-94E8-D8BB86CAFAAB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ЗАВЕЩАНИЕ (п.3 ст.1118 ГК РФ),</a:t>
          </a:r>
        </a:p>
      </dgm:t>
    </dgm:pt>
    <dgm:pt modelId="{8D02324D-6F8E-4729-B8AB-8CE7EE4C01BB}" type="parTrans" cxnId="{3CEA6BEB-A0A3-4EF5-A021-1FAB29DBA247}">
      <dgm:prSet/>
      <dgm:spPr/>
      <dgm:t>
        <a:bodyPr/>
        <a:lstStyle/>
        <a:p>
          <a:endParaRPr lang="ru-RU"/>
        </a:p>
      </dgm:t>
    </dgm:pt>
    <dgm:pt modelId="{468463F2-D891-4C2E-99E0-486F85C0540A}" type="sibTrans" cxnId="{3CEA6BEB-A0A3-4EF5-A021-1FAB29DBA247}">
      <dgm:prSet/>
      <dgm:spPr/>
      <dgm:t>
        <a:bodyPr/>
        <a:lstStyle/>
        <a:p>
          <a:endParaRPr lang="ru-RU"/>
        </a:p>
      </dgm:t>
    </dgm:pt>
    <dgm:pt modelId="{82E96448-1B92-462D-99FB-110C3049ACFD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l"/>
          <a:r>
            <a:rPr lang="ru-RU" sz="1200" b="1" u="none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СДЕЛКА, КОТОРАЯ СОВЕРШЕНА  </a:t>
          </a:r>
          <a:r>
            <a:rPr lang="en-US" sz="1200" b="1" u="none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200" b="1" u="none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 НАРУШЕНИЕМ ДАННОГО ПРАВИЛА  И НА КОТОРУЮ ПРЕДСТАВЛЯЕМЫЙ  НЕ ДАЛ СОГЛАСИЯ, МОЖЕТ БЫТЬ ПРИЗНАНА СУДОМ НЕДЕЙСТВИТЕЛЬНОЙ ПО ИСКУ ПРЕДСТАВЛЯЕМОГО,              ЕСЛИ ОНА НАРУШАЕТ ЕГО ИНТЕРЕСЫ</a:t>
          </a:r>
        </a:p>
      </dgm:t>
    </dgm:pt>
    <dgm:pt modelId="{E39B2156-C8C3-4C56-81D1-D1A1C33DEBA2}" type="parTrans" cxnId="{E1E29681-9BBC-4FDA-9BB6-B0D26E942CE0}">
      <dgm:prSet/>
      <dgm:spPr/>
      <dgm:t>
        <a:bodyPr/>
        <a:lstStyle/>
        <a:p>
          <a:endParaRPr lang="ru-RU"/>
        </a:p>
      </dgm:t>
    </dgm:pt>
    <dgm:pt modelId="{FDAC496F-1132-4F9A-A9E8-158FED136075}" type="sibTrans" cxnId="{E1E29681-9BBC-4FDA-9BB6-B0D26E942CE0}">
      <dgm:prSet/>
      <dgm:spPr/>
      <dgm:t>
        <a:bodyPr/>
        <a:lstStyle/>
        <a:p>
          <a:endParaRPr lang="ru-RU"/>
        </a:p>
      </dgm:t>
    </dgm:pt>
    <dgm:pt modelId="{2828F6AB-A038-4129-9389-A3264ACD9961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ЗАКЛЮЧЕНИЕ НАЙМОДАТЕЛЕМ ДОГОВОРОВ НАЙМА ЖИЛЫХ ПОМЕЩЕНИЙ ЖИЛИЩНОГО ФОНДА СОЦИАЛЬНОГО ИСПОЛЬЗОВАНИЯ </a:t>
          </a:r>
          <a:r>
            <a:rPr lang="en-US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(п. 3 ст.91.2 ЖК РФ)</a:t>
          </a:r>
        </a:p>
      </dgm:t>
    </dgm:pt>
    <dgm:pt modelId="{EA2CC890-C458-4D90-B914-041684BCE9D6}" type="parTrans" cxnId="{B019D06E-60CC-4504-A989-F9A42483C3B7}">
      <dgm:prSet/>
      <dgm:spPr/>
      <dgm:t>
        <a:bodyPr/>
        <a:lstStyle/>
        <a:p>
          <a:endParaRPr lang="ru-RU"/>
        </a:p>
      </dgm:t>
    </dgm:pt>
    <dgm:pt modelId="{2EC80E28-17E7-49AB-9B48-7AEC606F418D}" type="sibTrans" cxnId="{B019D06E-60CC-4504-A989-F9A42483C3B7}">
      <dgm:prSet/>
      <dgm:spPr/>
      <dgm:t>
        <a:bodyPr/>
        <a:lstStyle/>
        <a:p>
          <a:endParaRPr lang="ru-RU"/>
        </a:p>
      </dgm:t>
    </dgm:pt>
    <dgm:pt modelId="{3A0283E5-AF95-47F8-A9B1-8DD45DFCF45D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ОСУЩЕСТВЛЕНИЕ ПРАВ ЧЛЕНА СОВЕТА ДИРЕКТОРОВ (НАБЛЮДАТЕЛЬНОГО СОВЕТА) (п. 3 ст. 68 ФЗ «ОБ АКЦИОНЕРНЫХ ОБЩЕСТВАХ»)</a:t>
          </a:r>
        </a:p>
      </dgm:t>
    </dgm:pt>
    <dgm:pt modelId="{4ADF5B18-D13C-4DCE-8639-0A0849B9532D}" type="parTrans" cxnId="{914B8B10-FFCD-4295-A670-A695894353EA}">
      <dgm:prSet/>
      <dgm:spPr/>
      <dgm:t>
        <a:bodyPr/>
        <a:lstStyle/>
        <a:p>
          <a:endParaRPr lang="ru-RU"/>
        </a:p>
      </dgm:t>
    </dgm:pt>
    <dgm:pt modelId="{366C5624-08BD-41B5-85C3-3FD47A6759FF}" type="sibTrans" cxnId="{914B8B10-FFCD-4295-A670-A695894353EA}">
      <dgm:prSet/>
      <dgm:spPr/>
      <dgm:t>
        <a:bodyPr/>
        <a:lstStyle/>
        <a:p>
          <a:endParaRPr lang="ru-RU"/>
        </a:p>
      </dgm:t>
    </dgm:pt>
    <dgm:pt modelId="{4959643E-872E-47AF-A6E8-87E39BF2034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600"/>
            </a:lnSpc>
          </a:pPr>
          <a:r>
            <a:rPr lang="ru-RU" sz="1100" b="1" u="none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ОСУЩЕСТВЛЕНИЕ ПРАВ ЧЛЕНА КОМИТЕТА КРЕДИТОРОВ (п.5 ст. 17 ФЗ «О НЕСОСТОЯТЕЛЬНОСТИ (БАНКРОТСТВЕ)») И Т.П.</a:t>
          </a:r>
        </a:p>
      </dgm:t>
    </dgm:pt>
    <dgm:pt modelId="{B6391FF0-94D6-4ECA-98D2-2BD3A271A49F}" type="parTrans" cxnId="{7DE8BDFD-70BD-4210-A0E0-6732CC6FEBA7}">
      <dgm:prSet/>
      <dgm:spPr/>
      <dgm:t>
        <a:bodyPr/>
        <a:lstStyle/>
        <a:p>
          <a:endParaRPr lang="ru-RU"/>
        </a:p>
      </dgm:t>
    </dgm:pt>
    <dgm:pt modelId="{2B0D2AB3-635C-45AB-BFEA-D91168BCE3F8}" type="sibTrans" cxnId="{7DE8BDFD-70BD-4210-A0E0-6732CC6FEBA7}">
      <dgm:prSet/>
      <dgm:spPr/>
      <dgm:t>
        <a:bodyPr/>
        <a:lstStyle/>
        <a:p>
          <a:endParaRPr lang="ru-RU"/>
        </a:p>
      </dgm:t>
    </dgm:pt>
    <dgm:pt modelId="{FBB27A97-E677-4C63-894D-92CA6C9F728D}" type="pres">
      <dgm:prSet presAssocID="{81164E13-FB48-47E0-9345-8EFDE73148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F64CBC-FECE-4E4E-A891-1FA93B94A0EC}" type="pres">
      <dgm:prSet presAssocID="{734A8D10-F536-451B-8F9C-C5F6E1AB0517}" presName="linNode" presStyleCnt="0"/>
      <dgm:spPr/>
      <dgm:t>
        <a:bodyPr/>
        <a:lstStyle/>
        <a:p>
          <a:endParaRPr lang="ru-RU"/>
        </a:p>
      </dgm:t>
    </dgm:pt>
    <dgm:pt modelId="{EFC7E987-E401-4CBA-8C48-210BBF32CC9C}" type="pres">
      <dgm:prSet presAssocID="{734A8D10-F536-451B-8F9C-C5F6E1AB0517}" presName="parentShp" presStyleLbl="node1" presStyleIdx="0" presStyleCnt="2" custScaleX="80748" custScaleY="171427" custLinFactNeighborX="-2697" custLinFactNeighborY="-5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BB24-0BBE-4D9B-9C9A-E9FDAFF6C98C}" type="pres">
      <dgm:prSet presAssocID="{734A8D10-F536-451B-8F9C-C5F6E1AB0517}" presName="childShp" presStyleLbl="bgAccFollowNode1" presStyleIdx="0" presStyleCnt="2" custScaleX="103468" custScaleY="125613" custLinFactNeighborX="4137" custLinFactNeighborY="6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16DE6-FC5E-4B74-81DB-7726C15E3857}" type="pres">
      <dgm:prSet presAssocID="{178A3395-71A2-46C6-A65E-109F774292E1}" presName="spacing" presStyleCnt="0"/>
      <dgm:spPr/>
      <dgm:t>
        <a:bodyPr/>
        <a:lstStyle/>
        <a:p>
          <a:endParaRPr lang="ru-RU"/>
        </a:p>
      </dgm:t>
    </dgm:pt>
    <dgm:pt modelId="{0DECC213-FEA0-4FCE-95BC-6AAA9B6C5BE2}" type="pres">
      <dgm:prSet presAssocID="{8128AB52-F90F-473C-85A3-E381D42266E7}" presName="linNode" presStyleCnt="0"/>
      <dgm:spPr/>
      <dgm:t>
        <a:bodyPr/>
        <a:lstStyle/>
        <a:p>
          <a:endParaRPr lang="ru-RU"/>
        </a:p>
      </dgm:t>
    </dgm:pt>
    <dgm:pt modelId="{D509D2AD-75EC-4306-83E2-C436FF673022}" type="pres">
      <dgm:prSet presAssocID="{8128AB52-F90F-473C-85A3-E381D42266E7}" presName="parentShp" presStyleLbl="node1" presStyleIdx="1" presStyleCnt="2" custScaleX="87956" custScaleY="171700" custLinFactNeighborX="-5994" custLinFactNeighborY="-36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57AB-C941-4198-864A-B0C1C5E6FB49}" type="pres">
      <dgm:prSet presAssocID="{8128AB52-F90F-473C-85A3-E381D42266E7}" presName="childShp" presStyleLbl="bgAccFollowNode1" presStyleIdx="1" presStyleCnt="2" custScaleX="100937" custScaleY="222101" custLinFactNeighborX="703" custLinFactNeighborY="-4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AFF48-8E55-43A4-ADA4-3D3999EBF4F5}" type="presOf" srcId="{734A8D10-F536-451B-8F9C-C5F6E1AB0517}" destId="{EFC7E987-E401-4CBA-8C48-210BBF32CC9C}" srcOrd="0" destOrd="0" presId="urn:microsoft.com/office/officeart/2005/8/layout/vList6"/>
    <dgm:cxn modelId="{3CEA6BEB-A0A3-4EF5-A021-1FAB29DBA247}" srcId="{8128AB52-F90F-473C-85A3-E381D42266E7}" destId="{DA3D71C8-1069-4D37-94E8-D8BB86CAFAAB}" srcOrd="0" destOrd="0" parTransId="{8D02324D-6F8E-4729-B8AB-8CE7EE4C01BB}" sibTransId="{468463F2-D891-4C2E-99E0-486F85C0540A}"/>
    <dgm:cxn modelId="{E1E29681-9BBC-4FDA-9BB6-B0D26E942CE0}" srcId="{734A8D10-F536-451B-8F9C-C5F6E1AB0517}" destId="{82E96448-1B92-462D-99FB-110C3049ACFD}" srcOrd="0" destOrd="0" parTransId="{E39B2156-C8C3-4C56-81D1-D1A1C33DEBA2}" sibTransId="{FDAC496F-1132-4F9A-A9E8-158FED136075}"/>
    <dgm:cxn modelId="{A7E0680B-9B80-4D78-99C6-1B18F6F0AADC}" type="presOf" srcId="{2828F6AB-A038-4129-9389-A3264ACD9961}" destId="{CBF557AB-C941-4198-864A-B0C1C5E6FB49}" srcOrd="0" destOrd="1" presId="urn:microsoft.com/office/officeart/2005/8/layout/vList6"/>
    <dgm:cxn modelId="{FA9735E3-0275-49D5-9586-68DBBF0EBF65}" type="presOf" srcId="{DA3D71C8-1069-4D37-94E8-D8BB86CAFAAB}" destId="{CBF557AB-C941-4198-864A-B0C1C5E6FB49}" srcOrd="0" destOrd="0" presId="urn:microsoft.com/office/officeart/2005/8/layout/vList6"/>
    <dgm:cxn modelId="{7DE8BDFD-70BD-4210-A0E0-6732CC6FEBA7}" srcId="{8128AB52-F90F-473C-85A3-E381D42266E7}" destId="{4959643E-872E-47AF-A6E8-87E39BF20347}" srcOrd="3" destOrd="0" parTransId="{B6391FF0-94D6-4ECA-98D2-2BD3A271A49F}" sibTransId="{2B0D2AB3-635C-45AB-BFEA-D91168BCE3F8}"/>
    <dgm:cxn modelId="{7B3D6C49-77FF-4F8A-8368-6B0D11DECF35}" srcId="{81164E13-FB48-47E0-9345-8EFDE73148CB}" destId="{8128AB52-F90F-473C-85A3-E381D42266E7}" srcOrd="1" destOrd="0" parTransId="{96687974-DEE4-4C58-BFED-3A387FE5F5AF}" sibTransId="{7B5BE1C0-04EE-44CB-9F8D-62D5D5905C8E}"/>
    <dgm:cxn modelId="{B019D06E-60CC-4504-A989-F9A42483C3B7}" srcId="{8128AB52-F90F-473C-85A3-E381D42266E7}" destId="{2828F6AB-A038-4129-9389-A3264ACD9961}" srcOrd="1" destOrd="0" parTransId="{EA2CC890-C458-4D90-B914-041684BCE9D6}" sibTransId="{2EC80E28-17E7-49AB-9B48-7AEC606F418D}"/>
    <dgm:cxn modelId="{4D0CD9A3-6D5A-440D-886E-2D45203260B7}" type="presOf" srcId="{3A0283E5-AF95-47F8-A9B1-8DD45DFCF45D}" destId="{CBF557AB-C941-4198-864A-B0C1C5E6FB49}" srcOrd="0" destOrd="2" presId="urn:microsoft.com/office/officeart/2005/8/layout/vList6"/>
    <dgm:cxn modelId="{61A7A724-FAEB-4B99-A3E2-748E6F79BD58}" type="presOf" srcId="{4959643E-872E-47AF-A6E8-87E39BF20347}" destId="{CBF557AB-C941-4198-864A-B0C1C5E6FB49}" srcOrd="0" destOrd="3" presId="urn:microsoft.com/office/officeart/2005/8/layout/vList6"/>
    <dgm:cxn modelId="{1F561E1F-2710-47ED-8486-D80776DD2F4D}" type="presOf" srcId="{82E96448-1B92-462D-99FB-110C3049ACFD}" destId="{6ABABB24-0BBE-4D9B-9C9A-E9FDAFF6C98C}" srcOrd="0" destOrd="0" presId="urn:microsoft.com/office/officeart/2005/8/layout/vList6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914B8B10-FFCD-4295-A670-A695894353EA}" srcId="{8128AB52-F90F-473C-85A3-E381D42266E7}" destId="{3A0283E5-AF95-47F8-A9B1-8DD45DFCF45D}" srcOrd="2" destOrd="0" parTransId="{4ADF5B18-D13C-4DCE-8639-0A0849B9532D}" sibTransId="{366C5624-08BD-41B5-85C3-3FD47A6759FF}"/>
    <dgm:cxn modelId="{45C7023A-BC71-45BC-83CF-5E54FE29CA48}" type="presOf" srcId="{81164E13-FB48-47E0-9345-8EFDE73148CB}" destId="{FBB27A97-E677-4C63-894D-92CA6C9F728D}" srcOrd="0" destOrd="0" presId="urn:microsoft.com/office/officeart/2005/8/layout/vList6"/>
    <dgm:cxn modelId="{2174FDB0-EA5C-44C3-9F78-32B18584F5EB}" type="presOf" srcId="{8128AB52-F90F-473C-85A3-E381D42266E7}" destId="{D509D2AD-75EC-4306-83E2-C436FF673022}" srcOrd="0" destOrd="0" presId="urn:microsoft.com/office/officeart/2005/8/layout/vList6"/>
    <dgm:cxn modelId="{B3E454DE-BB1C-4B3E-A9BA-E21C884F3B7E}" type="presParOf" srcId="{FBB27A97-E677-4C63-894D-92CA6C9F728D}" destId="{EFF64CBC-FECE-4E4E-A891-1FA93B94A0EC}" srcOrd="0" destOrd="0" presId="urn:microsoft.com/office/officeart/2005/8/layout/vList6"/>
    <dgm:cxn modelId="{96314A56-CC12-4BE6-B2ED-AEEF93C98923}" type="presParOf" srcId="{EFF64CBC-FECE-4E4E-A891-1FA93B94A0EC}" destId="{EFC7E987-E401-4CBA-8C48-210BBF32CC9C}" srcOrd="0" destOrd="0" presId="urn:microsoft.com/office/officeart/2005/8/layout/vList6"/>
    <dgm:cxn modelId="{6681FECA-2E5D-439A-B0C5-710DBF84EC75}" type="presParOf" srcId="{EFF64CBC-FECE-4E4E-A891-1FA93B94A0EC}" destId="{6ABABB24-0BBE-4D9B-9C9A-E9FDAFF6C98C}" srcOrd="1" destOrd="0" presId="urn:microsoft.com/office/officeart/2005/8/layout/vList6"/>
    <dgm:cxn modelId="{D7C35DD8-93F5-4C9E-B4C7-D4618AA124EC}" type="presParOf" srcId="{FBB27A97-E677-4C63-894D-92CA6C9F728D}" destId="{E7116DE6-FC5E-4B74-81DB-7726C15E3857}" srcOrd="1" destOrd="0" presId="urn:microsoft.com/office/officeart/2005/8/layout/vList6"/>
    <dgm:cxn modelId="{4BF91C70-5473-4DDD-8A13-923BF2033991}" type="presParOf" srcId="{FBB27A97-E677-4C63-894D-92CA6C9F728D}" destId="{0DECC213-FEA0-4FCE-95BC-6AAA9B6C5BE2}" srcOrd="2" destOrd="0" presId="urn:microsoft.com/office/officeart/2005/8/layout/vList6"/>
    <dgm:cxn modelId="{C63E98AC-63A8-4C4D-8796-78B2A1D07B17}" type="presParOf" srcId="{0DECC213-FEA0-4FCE-95BC-6AAA9B6C5BE2}" destId="{D509D2AD-75EC-4306-83E2-C436FF673022}" srcOrd="0" destOrd="0" presId="urn:microsoft.com/office/officeart/2005/8/layout/vList6"/>
    <dgm:cxn modelId="{8928449B-A50D-49AC-8857-8FB187A7F148}" type="presParOf" srcId="{0DECC213-FEA0-4FCE-95BC-6AAA9B6C5BE2}" destId="{CBF557AB-C941-4198-864A-B0C1C5E6FB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ДОВЕРИТЕЛИ</a:t>
          </a:r>
        </a:p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(ПРЕДСТАВЛЯЕМЫЕ </a:t>
          </a:r>
        </a:p>
        <a:p>
          <a:pPr>
            <a:spcAft>
              <a:spcPts val="0"/>
            </a:spcAft>
          </a:pPr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ДОВЕРЕННОСТИ)</a:t>
          </a:r>
          <a:endParaRPr lang="ru-RU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CF76C744-E8A8-4CA4-AF80-9695A488630A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ФИЗИЧЕСКИЕ ЛИЦА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A5F8E62-22B9-44D8-B1F3-512F236DAF87}" type="parTrans" cxnId="{2E3FF344-6C7B-43E5-8267-926C6FB17477}">
      <dgm:prSet/>
      <dgm:spPr/>
      <dgm:t>
        <a:bodyPr/>
        <a:lstStyle/>
        <a:p>
          <a:endParaRPr lang="ru-RU"/>
        </a:p>
      </dgm:t>
    </dgm:pt>
    <dgm:pt modelId="{A3F2CDE8-D9FF-490B-981A-87198829BECB}" type="sibTrans" cxnId="{2E3FF344-6C7B-43E5-8267-926C6FB17477}">
      <dgm:prSet/>
      <dgm:spPr/>
      <dgm:t>
        <a:bodyPr/>
        <a:lstStyle/>
        <a:p>
          <a:endParaRPr lang="ru-RU"/>
        </a:p>
      </dgm:t>
    </dgm:pt>
    <dgm:pt modelId="{13E9EF18-3C47-4124-8A06-9A3756A24A7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ЮРИДИЧЕСКИЕ</a:t>
          </a:r>
        </a:p>
        <a:p>
          <a:pPr>
            <a:spcAft>
              <a:spcPts val="0"/>
            </a:spcAft>
          </a:pPr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ЛИЦА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87FB467-EF13-44EC-8C77-7B00AAA1CC64}" type="parTrans" cxnId="{9B246FA1-CC22-4382-9F82-4C13960D68E2}">
      <dgm:prSet/>
      <dgm:spPr/>
      <dgm:t>
        <a:bodyPr/>
        <a:lstStyle/>
        <a:p>
          <a:endParaRPr lang="ru-RU"/>
        </a:p>
      </dgm:t>
    </dgm:pt>
    <dgm:pt modelId="{D001D3A3-5421-4782-9EC0-75C04C2953BD}" type="sibTrans" cxnId="{9B246FA1-CC22-4382-9F82-4C13960D68E2}">
      <dgm:prSet/>
      <dgm:spPr/>
      <dgm:t>
        <a:bodyPr/>
        <a:lstStyle/>
        <a:p>
          <a:endParaRPr lang="ru-RU"/>
        </a:p>
      </dgm:t>
    </dgm:pt>
    <dgm:pt modelId="{005EF968-7425-4C48-BB2B-DD09AFE8DF7F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ПУБЛИЧНО-ПРАВОВЫЕ ОБРАЗОВАНИЯ</a:t>
          </a:r>
          <a:endParaRPr lang="ru-RU" sz="1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8F97A86-9313-4096-906C-2A581611B9AF}" type="parTrans" cxnId="{F1FF28C0-6F55-484D-AA65-9D189B33FEA0}">
      <dgm:prSet/>
      <dgm:spPr/>
      <dgm:t>
        <a:bodyPr/>
        <a:lstStyle/>
        <a:p>
          <a:endParaRPr lang="ru-RU"/>
        </a:p>
      </dgm:t>
    </dgm:pt>
    <dgm:pt modelId="{872D72DD-A548-4F2C-B9BA-4A356C7CB346}" type="sibTrans" cxnId="{F1FF28C0-6F55-484D-AA65-9D189B33FEA0}">
      <dgm:prSet/>
      <dgm:spPr/>
      <dgm:t>
        <a:bodyPr/>
        <a:lstStyle/>
        <a:p>
          <a:endParaRPr lang="ru-RU"/>
        </a:p>
      </dgm:t>
    </dgm:pt>
    <dgm:pt modelId="{342A89C4-07A2-40FC-A4B0-98AC46666909}" type="pres">
      <dgm:prSet presAssocID="{81164E13-FB48-47E0-9345-8EFDE73148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0A983B-F159-4465-A844-346E041128BA}" type="pres">
      <dgm:prSet presAssocID="{734A8D10-F536-451B-8F9C-C5F6E1AB051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611518-C318-42B3-911F-7486920663C4}" type="pres">
      <dgm:prSet presAssocID="{734A8D10-F536-451B-8F9C-C5F6E1AB0517}" presName="rootComposite1" presStyleCnt="0"/>
      <dgm:spPr/>
      <dgm:t>
        <a:bodyPr/>
        <a:lstStyle/>
        <a:p>
          <a:endParaRPr lang="ru-RU"/>
        </a:p>
      </dgm:t>
    </dgm:pt>
    <dgm:pt modelId="{2A2F2765-9F25-405E-9206-FBD6E36152BD}" type="pres">
      <dgm:prSet presAssocID="{734A8D10-F536-451B-8F9C-C5F6E1AB0517}" presName="rootText1" presStyleLbl="alignAcc1" presStyleIdx="0" presStyleCnt="0" custScaleX="180917" custScaleY="149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91B959-EEBB-4D99-B9EE-5D546AC2E424}" type="pres">
      <dgm:prSet presAssocID="{734A8D10-F536-451B-8F9C-C5F6E1AB0517}" presName="topArc1" presStyleLbl="parChTrans1D1" presStyleIdx="0" presStyleCnt="8"/>
      <dgm:spPr/>
      <dgm:t>
        <a:bodyPr/>
        <a:lstStyle/>
        <a:p>
          <a:endParaRPr lang="ru-RU"/>
        </a:p>
      </dgm:t>
    </dgm:pt>
    <dgm:pt modelId="{A5A8641B-FD30-4343-A32E-3F20CAEF5B62}" type="pres">
      <dgm:prSet presAssocID="{734A8D10-F536-451B-8F9C-C5F6E1AB0517}" presName="bottomArc1" presStyleLbl="parChTrans1D1" presStyleIdx="1" presStyleCnt="8"/>
      <dgm:spPr/>
      <dgm:t>
        <a:bodyPr/>
        <a:lstStyle/>
        <a:p>
          <a:endParaRPr lang="ru-RU"/>
        </a:p>
      </dgm:t>
    </dgm:pt>
    <dgm:pt modelId="{CED932E3-BA57-4773-BB7C-807642AC8821}" type="pres">
      <dgm:prSet presAssocID="{734A8D10-F536-451B-8F9C-C5F6E1AB0517}" presName="topConnNode1" presStyleLbl="node1" presStyleIdx="0" presStyleCnt="0"/>
      <dgm:spPr/>
      <dgm:t>
        <a:bodyPr/>
        <a:lstStyle/>
        <a:p>
          <a:endParaRPr lang="ru-RU"/>
        </a:p>
      </dgm:t>
    </dgm:pt>
    <dgm:pt modelId="{FD180E35-7E43-4125-9534-87BF5047423E}" type="pres">
      <dgm:prSet presAssocID="{734A8D10-F536-451B-8F9C-C5F6E1AB0517}" presName="hierChild2" presStyleCnt="0"/>
      <dgm:spPr/>
      <dgm:t>
        <a:bodyPr/>
        <a:lstStyle/>
        <a:p>
          <a:endParaRPr lang="ru-RU"/>
        </a:p>
      </dgm:t>
    </dgm:pt>
    <dgm:pt modelId="{355573DF-EBE0-44F5-99CC-7BBD3E0FB3C8}" type="pres">
      <dgm:prSet presAssocID="{EA5F8E62-22B9-44D8-B1F3-512F236DAF87}" presName="Name28" presStyleLbl="parChTrans1D2" presStyleIdx="0" presStyleCnt="3"/>
      <dgm:spPr/>
      <dgm:t>
        <a:bodyPr/>
        <a:lstStyle/>
        <a:p>
          <a:endParaRPr lang="ru-RU"/>
        </a:p>
      </dgm:t>
    </dgm:pt>
    <dgm:pt modelId="{8FD34455-8B87-481C-9865-A842A4858534}" type="pres">
      <dgm:prSet presAssocID="{CF76C744-E8A8-4CA4-AF80-9695A488630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D4688BD-DA3E-4E18-9AD2-C8F8D5EE7302}" type="pres">
      <dgm:prSet presAssocID="{CF76C744-E8A8-4CA4-AF80-9695A488630A}" presName="rootComposite2" presStyleCnt="0"/>
      <dgm:spPr/>
      <dgm:t>
        <a:bodyPr/>
        <a:lstStyle/>
        <a:p>
          <a:endParaRPr lang="ru-RU"/>
        </a:p>
      </dgm:t>
    </dgm:pt>
    <dgm:pt modelId="{B25408F8-0C05-411F-A967-C5BAADB415B0}" type="pres">
      <dgm:prSet presAssocID="{CF76C744-E8A8-4CA4-AF80-9695A488630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253923-FF1B-4A05-8E54-40CDDB2FD60E}" type="pres">
      <dgm:prSet presAssocID="{CF76C744-E8A8-4CA4-AF80-9695A488630A}" presName="topArc2" presStyleLbl="parChTrans1D1" presStyleIdx="2" presStyleCnt="8"/>
      <dgm:spPr/>
      <dgm:t>
        <a:bodyPr/>
        <a:lstStyle/>
        <a:p>
          <a:endParaRPr lang="ru-RU"/>
        </a:p>
      </dgm:t>
    </dgm:pt>
    <dgm:pt modelId="{8E3E4FB5-A0D0-48C1-9C4B-6D4FD302DCC4}" type="pres">
      <dgm:prSet presAssocID="{CF76C744-E8A8-4CA4-AF80-9695A488630A}" presName="bottomArc2" presStyleLbl="parChTrans1D1" presStyleIdx="3" presStyleCnt="8"/>
      <dgm:spPr/>
      <dgm:t>
        <a:bodyPr/>
        <a:lstStyle/>
        <a:p>
          <a:endParaRPr lang="ru-RU"/>
        </a:p>
      </dgm:t>
    </dgm:pt>
    <dgm:pt modelId="{9201433D-F9DB-4AE6-AE08-881C23F0F558}" type="pres">
      <dgm:prSet presAssocID="{CF76C744-E8A8-4CA4-AF80-9695A488630A}" presName="topConnNode2" presStyleLbl="node2" presStyleIdx="0" presStyleCnt="0"/>
      <dgm:spPr/>
      <dgm:t>
        <a:bodyPr/>
        <a:lstStyle/>
        <a:p>
          <a:endParaRPr lang="ru-RU"/>
        </a:p>
      </dgm:t>
    </dgm:pt>
    <dgm:pt modelId="{5B67888D-7901-4413-B925-FEA7AEFD55BA}" type="pres">
      <dgm:prSet presAssocID="{CF76C744-E8A8-4CA4-AF80-9695A488630A}" presName="hierChild4" presStyleCnt="0"/>
      <dgm:spPr/>
      <dgm:t>
        <a:bodyPr/>
        <a:lstStyle/>
        <a:p>
          <a:endParaRPr lang="ru-RU"/>
        </a:p>
      </dgm:t>
    </dgm:pt>
    <dgm:pt modelId="{CE2309E4-65D0-4CE5-9B7C-86D602002714}" type="pres">
      <dgm:prSet presAssocID="{CF76C744-E8A8-4CA4-AF80-9695A488630A}" presName="hierChild5" presStyleCnt="0"/>
      <dgm:spPr/>
      <dgm:t>
        <a:bodyPr/>
        <a:lstStyle/>
        <a:p>
          <a:endParaRPr lang="ru-RU"/>
        </a:p>
      </dgm:t>
    </dgm:pt>
    <dgm:pt modelId="{5F4265C8-2530-4A0C-B3E7-8114ABFC2D6E}" type="pres">
      <dgm:prSet presAssocID="{B87FB467-EF13-44EC-8C77-7B00AAA1CC64}" presName="Name28" presStyleLbl="parChTrans1D2" presStyleIdx="1" presStyleCnt="3"/>
      <dgm:spPr/>
      <dgm:t>
        <a:bodyPr/>
        <a:lstStyle/>
        <a:p>
          <a:endParaRPr lang="ru-RU"/>
        </a:p>
      </dgm:t>
    </dgm:pt>
    <dgm:pt modelId="{6333A650-7FC1-4440-A792-2C362BCBB3C9}" type="pres">
      <dgm:prSet presAssocID="{13E9EF18-3C47-4124-8A06-9A3756A24A7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260ED8-8342-4314-AEEC-E657E62FAF91}" type="pres">
      <dgm:prSet presAssocID="{13E9EF18-3C47-4124-8A06-9A3756A24A7E}" presName="rootComposite2" presStyleCnt="0"/>
      <dgm:spPr/>
      <dgm:t>
        <a:bodyPr/>
        <a:lstStyle/>
        <a:p>
          <a:endParaRPr lang="ru-RU"/>
        </a:p>
      </dgm:t>
    </dgm:pt>
    <dgm:pt modelId="{D500C042-5F51-4FCE-999D-A74094E9BF96}" type="pres">
      <dgm:prSet presAssocID="{13E9EF18-3C47-4124-8A06-9A3756A24A7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CE8365-C415-48D3-80A0-02ACFBDD98BF}" type="pres">
      <dgm:prSet presAssocID="{13E9EF18-3C47-4124-8A06-9A3756A24A7E}" presName="topArc2" presStyleLbl="parChTrans1D1" presStyleIdx="4" presStyleCnt="8"/>
      <dgm:spPr/>
      <dgm:t>
        <a:bodyPr/>
        <a:lstStyle/>
        <a:p>
          <a:endParaRPr lang="ru-RU"/>
        </a:p>
      </dgm:t>
    </dgm:pt>
    <dgm:pt modelId="{D3DD793F-4901-4DC2-B3B1-7D6DD8077593}" type="pres">
      <dgm:prSet presAssocID="{13E9EF18-3C47-4124-8A06-9A3756A24A7E}" presName="bottomArc2" presStyleLbl="parChTrans1D1" presStyleIdx="5" presStyleCnt="8"/>
      <dgm:spPr/>
      <dgm:t>
        <a:bodyPr/>
        <a:lstStyle/>
        <a:p>
          <a:endParaRPr lang="ru-RU"/>
        </a:p>
      </dgm:t>
    </dgm:pt>
    <dgm:pt modelId="{C90C9B87-5A48-450D-84DC-39F0AE1A4C1C}" type="pres">
      <dgm:prSet presAssocID="{13E9EF18-3C47-4124-8A06-9A3756A24A7E}" presName="topConnNode2" presStyleLbl="node2" presStyleIdx="0" presStyleCnt="0"/>
      <dgm:spPr/>
      <dgm:t>
        <a:bodyPr/>
        <a:lstStyle/>
        <a:p>
          <a:endParaRPr lang="ru-RU"/>
        </a:p>
      </dgm:t>
    </dgm:pt>
    <dgm:pt modelId="{2B3D66D9-0557-4097-A23E-AF74A774A39B}" type="pres">
      <dgm:prSet presAssocID="{13E9EF18-3C47-4124-8A06-9A3756A24A7E}" presName="hierChild4" presStyleCnt="0"/>
      <dgm:spPr/>
      <dgm:t>
        <a:bodyPr/>
        <a:lstStyle/>
        <a:p>
          <a:endParaRPr lang="ru-RU"/>
        </a:p>
      </dgm:t>
    </dgm:pt>
    <dgm:pt modelId="{1AC0530C-82F4-4C41-9F2E-1A6D77FBB9E3}" type="pres">
      <dgm:prSet presAssocID="{13E9EF18-3C47-4124-8A06-9A3756A24A7E}" presName="hierChild5" presStyleCnt="0"/>
      <dgm:spPr/>
      <dgm:t>
        <a:bodyPr/>
        <a:lstStyle/>
        <a:p>
          <a:endParaRPr lang="ru-RU"/>
        </a:p>
      </dgm:t>
    </dgm:pt>
    <dgm:pt modelId="{0E1ACFD5-D78B-4A20-92F1-2769FF6E9013}" type="pres">
      <dgm:prSet presAssocID="{C8F97A86-9313-4096-906C-2A581611B9AF}" presName="Name28" presStyleLbl="parChTrans1D2" presStyleIdx="2" presStyleCnt="3"/>
      <dgm:spPr/>
      <dgm:t>
        <a:bodyPr/>
        <a:lstStyle/>
        <a:p>
          <a:endParaRPr lang="ru-RU"/>
        </a:p>
      </dgm:t>
    </dgm:pt>
    <dgm:pt modelId="{085E9542-8D16-4FB0-BC41-BB19A73E90C6}" type="pres">
      <dgm:prSet presAssocID="{005EF968-7425-4C48-BB2B-DD09AFE8DF7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B4DF14-4A5D-4E6F-BC74-56339EB2A91F}" type="pres">
      <dgm:prSet presAssocID="{005EF968-7425-4C48-BB2B-DD09AFE8DF7F}" presName="rootComposite2" presStyleCnt="0"/>
      <dgm:spPr/>
      <dgm:t>
        <a:bodyPr/>
        <a:lstStyle/>
        <a:p>
          <a:endParaRPr lang="ru-RU"/>
        </a:p>
      </dgm:t>
    </dgm:pt>
    <dgm:pt modelId="{22DADF23-6518-4665-AF4C-5BF52AC800D6}" type="pres">
      <dgm:prSet presAssocID="{005EF968-7425-4C48-BB2B-DD09AFE8DF7F}" presName="rootText2" presStyleLbl="alignAcc1" presStyleIdx="0" presStyleCnt="0" custScaleX="117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7974B-55D0-4F6A-8034-CBFCBB23157E}" type="pres">
      <dgm:prSet presAssocID="{005EF968-7425-4C48-BB2B-DD09AFE8DF7F}" presName="topArc2" presStyleLbl="parChTrans1D1" presStyleIdx="6" presStyleCnt="8"/>
      <dgm:spPr/>
      <dgm:t>
        <a:bodyPr/>
        <a:lstStyle/>
        <a:p>
          <a:endParaRPr lang="ru-RU"/>
        </a:p>
      </dgm:t>
    </dgm:pt>
    <dgm:pt modelId="{C182017C-0752-453E-B4F3-056C062E45B8}" type="pres">
      <dgm:prSet presAssocID="{005EF968-7425-4C48-BB2B-DD09AFE8DF7F}" presName="bottomArc2" presStyleLbl="parChTrans1D1" presStyleIdx="7" presStyleCnt="8"/>
      <dgm:spPr/>
      <dgm:t>
        <a:bodyPr/>
        <a:lstStyle/>
        <a:p>
          <a:endParaRPr lang="ru-RU"/>
        </a:p>
      </dgm:t>
    </dgm:pt>
    <dgm:pt modelId="{9E18913D-274F-402B-B0A7-B63EA1BB636C}" type="pres">
      <dgm:prSet presAssocID="{005EF968-7425-4C48-BB2B-DD09AFE8DF7F}" presName="topConnNode2" presStyleLbl="node2" presStyleIdx="0" presStyleCnt="0"/>
      <dgm:spPr/>
      <dgm:t>
        <a:bodyPr/>
        <a:lstStyle/>
        <a:p>
          <a:endParaRPr lang="ru-RU"/>
        </a:p>
      </dgm:t>
    </dgm:pt>
    <dgm:pt modelId="{A1546339-CDF7-452D-8767-AB1315C1BCED}" type="pres">
      <dgm:prSet presAssocID="{005EF968-7425-4C48-BB2B-DD09AFE8DF7F}" presName="hierChild4" presStyleCnt="0"/>
      <dgm:spPr/>
      <dgm:t>
        <a:bodyPr/>
        <a:lstStyle/>
        <a:p>
          <a:endParaRPr lang="ru-RU"/>
        </a:p>
      </dgm:t>
    </dgm:pt>
    <dgm:pt modelId="{47346B50-1FC8-472D-B83F-99F2927F2146}" type="pres">
      <dgm:prSet presAssocID="{005EF968-7425-4C48-BB2B-DD09AFE8DF7F}" presName="hierChild5" presStyleCnt="0"/>
      <dgm:spPr/>
      <dgm:t>
        <a:bodyPr/>
        <a:lstStyle/>
        <a:p>
          <a:endParaRPr lang="ru-RU"/>
        </a:p>
      </dgm:t>
    </dgm:pt>
    <dgm:pt modelId="{E4D0BFAA-668C-4687-9451-03B105A2B2E1}" type="pres">
      <dgm:prSet presAssocID="{734A8D10-F536-451B-8F9C-C5F6E1AB0517}" presName="hierChild3" presStyleCnt="0"/>
      <dgm:spPr/>
      <dgm:t>
        <a:bodyPr/>
        <a:lstStyle/>
        <a:p>
          <a:endParaRPr lang="ru-RU"/>
        </a:p>
      </dgm:t>
    </dgm:pt>
  </dgm:ptLst>
  <dgm:cxnLst>
    <dgm:cxn modelId="{ACF90F87-E9B3-4DC7-86A1-C1E08F7FE6B0}" type="presOf" srcId="{CF76C744-E8A8-4CA4-AF80-9695A488630A}" destId="{9201433D-F9DB-4AE6-AE08-881C23F0F558}" srcOrd="1" destOrd="0" presId="urn:microsoft.com/office/officeart/2008/layout/HalfCircleOrganizationChart"/>
    <dgm:cxn modelId="{9ECA1730-84F3-4F4A-BA00-272F87782E30}" type="presOf" srcId="{CF76C744-E8A8-4CA4-AF80-9695A488630A}" destId="{B25408F8-0C05-411F-A967-C5BAADB415B0}" srcOrd="0" destOrd="0" presId="urn:microsoft.com/office/officeart/2008/layout/HalfCircleOrganizationChart"/>
    <dgm:cxn modelId="{2E3FF344-6C7B-43E5-8267-926C6FB17477}" srcId="{734A8D10-F536-451B-8F9C-C5F6E1AB0517}" destId="{CF76C744-E8A8-4CA4-AF80-9695A488630A}" srcOrd="0" destOrd="0" parTransId="{EA5F8E62-22B9-44D8-B1F3-512F236DAF87}" sibTransId="{A3F2CDE8-D9FF-490B-981A-87198829BECB}"/>
    <dgm:cxn modelId="{04E5B273-2C01-46C6-A50B-2A3685E811CB}" type="presOf" srcId="{B87FB467-EF13-44EC-8C77-7B00AAA1CC64}" destId="{5F4265C8-2530-4A0C-B3E7-8114ABFC2D6E}" srcOrd="0" destOrd="0" presId="urn:microsoft.com/office/officeart/2008/layout/HalfCircleOrganizationChart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1EBE8822-24D6-4538-8AE8-45B7E5165034}" type="presOf" srcId="{C8F97A86-9313-4096-906C-2A581611B9AF}" destId="{0E1ACFD5-D78B-4A20-92F1-2769FF6E9013}" srcOrd="0" destOrd="0" presId="urn:microsoft.com/office/officeart/2008/layout/HalfCircleOrganizationChart"/>
    <dgm:cxn modelId="{E72C9AFC-6E14-448E-B1CC-A19737B9327C}" type="presOf" srcId="{734A8D10-F536-451B-8F9C-C5F6E1AB0517}" destId="{CED932E3-BA57-4773-BB7C-807642AC8821}" srcOrd="1" destOrd="0" presId="urn:microsoft.com/office/officeart/2008/layout/HalfCircleOrganizationChart"/>
    <dgm:cxn modelId="{D9E45507-44B3-4235-ACEA-747BC32BB1DA}" type="presOf" srcId="{005EF968-7425-4C48-BB2B-DD09AFE8DF7F}" destId="{22DADF23-6518-4665-AF4C-5BF52AC800D6}" srcOrd="0" destOrd="0" presId="urn:microsoft.com/office/officeart/2008/layout/HalfCircleOrganizationChart"/>
    <dgm:cxn modelId="{CC178ED1-AE41-408B-9857-BD89F74CAB9D}" type="presOf" srcId="{81164E13-FB48-47E0-9345-8EFDE73148CB}" destId="{342A89C4-07A2-40FC-A4B0-98AC46666909}" srcOrd="0" destOrd="0" presId="urn:microsoft.com/office/officeart/2008/layout/HalfCircleOrganizationChart"/>
    <dgm:cxn modelId="{F1FF28C0-6F55-484D-AA65-9D189B33FEA0}" srcId="{734A8D10-F536-451B-8F9C-C5F6E1AB0517}" destId="{005EF968-7425-4C48-BB2B-DD09AFE8DF7F}" srcOrd="2" destOrd="0" parTransId="{C8F97A86-9313-4096-906C-2A581611B9AF}" sibTransId="{872D72DD-A548-4F2C-B9BA-4A356C7CB346}"/>
    <dgm:cxn modelId="{7AAAC521-B820-4BDC-B81D-95C0E36C8118}" type="presOf" srcId="{13E9EF18-3C47-4124-8A06-9A3756A24A7E}" destId="{D500C042-5F51-4FCE-999D-A74094E9BF96}" srcOrd="0" destOrd="0" presId="urn:microsoft.com/office/officeart/2008/layout/HalfCircleOrganizationChart"/>
    <dgm:cxn modelId="{9B246FA1-CC22-4382-9F82-4C13960D68E2}" srcId="{734A8D10-F536-451B-8F9C-C5F6E1AB0517}" destId="{13E9EF18-3C47-4124-8A06-9A3756A24A7E}" srcOrd="1" destOrd="0" parTransId="{B87FB467-EF13-44EC-8C77-7B00AAA1CC64}" sibTransId="{D001D3A3-5421-4782-9EC0-75C04C2953BD}"/>
    <dgm:cxn modelId="{21FA7F14-5837-444E-9588-26CA1C356757}" type="presOf" srcId="{13E9EF18-3C47-4124-8A06-9A3756A24A7E}" destId="{C90C9B87-5A48-450D-84DC-39F0AE1A4C1C}" srcOrd="1" destOrd="0" presId="urn:microsoft.com/office/officeart/2008/layout/HalfCircleOrganizationChart"/>
    <dgm:cxn modelId="{3ADAF60E-2146-4DB1-B04E-57B6BCD7EF05}" type="presOf" srcId="{EA5F8E62-22B9-44D8-B1F3-512F236DAF87}" destId="{355573DF-EBE0-44F5-99CC-7BBD3E0FB3C8}" srcOrd="0" destOrd="0" presId="urn:microsoft.com/office/officeart/2008/layout/HalfCircleOrganizationChart"/>
    <dgm:cxn modelId="{B5F94FBF-FC67-4C7B-9EB0-72023C28FFEE}" type="presOf" srcId="{734A8D10-F536-451B-8F9C-C5F6E1AB0517}" destId="{2A2F2765-9F25-405E-9206-FBD6E36152BD}" srcOrd="0" destOrd="0" presId="urn:microsoft.com/office/officeart/2008/layout/HalfCircleOrganizationChart"/>
    <dgm:cxn modelId="{737E8E31-8D38-4886-A63F-1FAC7D13A05B}" type="presOf" srcId="{005EF968-7425-4C48-BB2B-DD09AFE8DF7F}" destId="{9E18913D-274F-402B-B0A7-B63EA1BB636C}" srcOrd="1" destOrd="0" presId="urn:microsoft.com/office/officeart/2008/layout/HalfCircleOrganizationChart"/>
    <dgm:cxn modelId="{C4B15B69-C9D0-4957-80C1-1EA4DA6103B3}" type="presParOf" srcId="{342A89C4-07A2-40FC-A4B0-98AC46666909}" destId="{ED0A983B-F159-4465-A844-346E041128BA}" srcOrd="0" destOrd="0" presId="urn:microsoft.com/office/officeart/2008/layout/HalfCircleOrganizationChart"/>
    <dgm:cxn modelId="{3D97B32C-93B3-4387-A530-D264A3521A59}" type="presParOf" srcId="{ED0A983B-F159-4465-A844-346E041128BA}" destId="{F5611518-C318-42B3-911F-7486920663C4}" srcOrd="0" destOrd="0" presId="urn:microsoft.com/office/officeart/2008/layout/HalfCircleOrganizationChart"/>
    <dgm:cxn modelId="{898E2917-FC9C-4E1A-82D2-58C105C7F120}" type="presParOf" srcId="{F5611518-C318-42B3-911F-7486920663C4}" destId="{2A2F2765-9F25-405E-9206-FBD6E36152BD}" srcOrd="0" destOrd="0" presId="urn:microsoft.com/office/officeart/2008/layout/HalfCircleOrganizationChart"/>
    <dgm:cxn modelId="{9640B237-7FC6-445C-8308-F34CC0F27D2E}" type="presParOf" srcId="{F5611518-C318-42B3-911F-7486920663C4}" destId="{1791B959-EEBB-4D99-B9EE-5D546AC2E424}" srcOrd="1" destOrd="0" presId="urn:microsoft.com/office/officeart/2008/layout/HalfCircleOrganizationChart"/>
    <dgm:cxn modelId="{F77D44D4-1DBD-4C80-9566-A6C761C19715}" type="presParOf" srcId="{F5611518-C318-42B3-911F-7486920663C4}" destId="{A5A8641B-FD30-4343-A32E-3F20CAEF5B62}" srcOrd="2" destOrd="0" presId="urn:microsoft.com/office/officeart/2008/layout/HalfCircleOrganizationChart"/>
    <dgm:cxn modelId="{87D89202-3B13-4875-A7ED-B3C529288936}" type="presParOf" srcId="{F5611518-C318-42B3-911F-7486920663C4}" destId="{CED932E3-BA57-4773-BB7C-807642AC8821}" srcOrd="3" destOrd="0" presId="urn:microsoft.com/office/officeart/2008/layout/HalfCircleOrganizationChart"/>
    <dgm:cxn modelId="{54638B3F-97E7-4FCC-B982-3281CFFA7738}" type="presParOf" srcId="{ED0A983B-F159-4465-A844-346E041128BA}" destId="{FD180E35-7E43-4125-9534-87BF5047423E}" srcOrd="1" destOrd="0" presId="urn:microsoft.com/office/officeart/2008/layout/HalfCircleOrganizationChart"/>
    <dgm:cxn modelId="{260E4D2F-BC85-4BE3-9906-D94A0D14BC8D}" type="presParOf" srcId="{FD180E35-7E43-4125-9534-87BF5047423E}" destId="{355573DF-EBE0-44F5-99CC-7BBD3E0FB3C8}" srcOrd="0" destOrd="0" presId="urn:microsoft.com/office/officeart/2008/layout/HalfCircleOrganizationChart"/>
    <dgm:cxn modelId="{F7AAE8A3-5D53-4A13-9D29-3130C5BB0D16}" type="presParOf" srcId="{FD180E35-7E43-4125-9534-87BF5047423E}" destId="{8FD34455-8B87-481C-9865-A842A4858534}" srcOrd="1" destOrd="0" presId="urn:microsoft.com/office/officeart/2008/layout/HalfCircleOrganizationChart"/>
    <dgm:cxn modelId="{676E24A6-755A-45BC-AC94-B81AA2BC4FD6}" type="presParOf" srcId="{8FD34455-8B87-481C-9865-A842A4858534}" destId="{1D4688BD-DA3E-4E18-9AD2-C8F8D5EE7302}" srcOrd="0" destOrd="0" presId="urn:microsoft.com/office/officeart/2008/layout/HalfCircleOrganizationChart"/>
    <dgm:cxn modelId="{0BD0783C-B3FD-4898-A215-A36C94FDC7C6}" type="presParOf" srcId="{1D4688BD-DA3E-4E18-9AD2-C8F8D5EE7302}" destId="{B25408F8-0C05-411F-A967-C5BAADB415B0}" srcOrd="0" destOrd="0" presId="urn:microsoft.com/office/officeart/2008/layout/HalfCircleOrganizationChart"/>
    <dgm:cxn modelId="{E2C458E8-ABD6-4584-8A8F-77C155D519C7}" type="presParOf" srcId="{1D4688BD-DA3E-4E18-9AD2-C8F8D5EE7302}" destId="{EB253923-FF1B-4A05-8E54-40CDDB2FD60E}" srcOrd="1" destOrd="0" presId="urn:microsoft.com/office/officeart/2008/layout/HalfCircleOrganizationChart"/>
    <dgm:cxn modelId="{359ABB8C-BBCA-4344-A58B-77C4B408E2F4}" type="presParOf" srcId="{1D4688BD-DA3E-4E18-9AD2-C8F8D5EE7302}" destId="{8E3E4FB5-A0D0-48C1-9C4B-6D4FD302DCC4}" srcOrd="2" destOrd="0" presId="urn:microsoft.com/office/officeart/2008/layout/HalfCircleOrganizationChart"/>
    <dgm:cxn modelId="{51D81FE9-1442-4B6C-89BF-CC501E314535}" type="presParOf" srcId="{1D4688BD-DA3E-4E18-9AD2-C8F8D5EE7302}" destId="{9201433D-F9DB-4AE6-AE08-881C23F0F558}" srcOrd="3" destOrd="0" presId="urn:microsoft.com/office/officeart/2008/layout/HalfCircleOrganizationChart"/>
    <dgm:cxn modelId="{757C4E94-E50D-4DA2-BE5F-C9E3E8AEC276}" type="presParOf" srcId="{8FD34455-8B87-481C-9865-A842A4858534}" destId="{5B67888D-7901-4413-B925-FEA7AEFD55BA}" srcOrd="1" destOrd="0" presId="urn:microsoft.com/office/officeart/2008/layout/HalfCircleOrganizationChart"/>
    <dgm:cxn modelId="{D827936F-F508-4098-B460-B63A8D0E9313}" type="presParOf" srcId="{8FD34455-8B87-481C-9865-A842A4858534}" destId="{CE2309E4-65D0-4CE5-9B7C-86D602002714}" srcOrd="2" destOrd="0" presId="urn:microsoft.com/office/officeart/2008/layout/HalfCircleOrganizationChart"/>
    <dgm:cxn modelId="{7EAF6AF5-10FA-43A0-B428-F79CCC5363F8}" type="presParOf" srcId="{FD180E35-7E43-4125-9534-87BF5047423E}" destId="{5F4265C8-2530-4A0C-B3E7-8114ABFC2D6E}" srcOrd="2" destOrd="0" presId="urn:microsoft.com/office/officeart/2008/layout/HalfCircleOrganizationChart"/>
    <dgm:cxn modelId="{5DD0FF51-BEB3-4656-A49C-DD090DC881F9}" type="presParOf" srcId="{FD180E35-7E43-4125-9534-87BF5047423E}" destId="{6333A650-7FC1-4440-A792-2C362BCBB3C9}" srcOrd="3" destOrd="0" presId="urn:microsoft.com/office/officeart/2008/layout/HalfCircleOrganizationChart"/>
    <dgm:cxn modelId="{FA7F2516-7833-4040-918C-70DA35046C3B}" type="presParOf" srcId="{6333A650-7FC1-4440-A792-2C362BCBB3C9}" destId="{15260ED8-8342-4314-AEEC-E657E62FAF91}" srcOrd="0" destOrd="0" presId="urn:microsoft.com/office/officeart/2008/layout/HalfCircleOrganizationChart"/>
    <dgm:cxn modelId="{ED5C0CDA-5CF9-44BF-AF29-91F0DABB7524}" type="presParOf" srcId="{15260ED8-8342-4314-AEEC-E657E62FAF91}" destId="{D500C042-5F51-4FCE-999D-A74094E9BF96}" srcOrd="0" destOrd="0" presId="urn:microsoft.com/office/officeart/2008/layout/HalfCircleOrganizationChart"/>
    <dgm:cxn modelId="{B71DB06F-C5B4-4699-9988-96A549149347}" type="presParOf" srcId="{15260ED8-8342-4314-AEEC-E657E62FAF91}" destId="{12CE8365-C415-48D3-80A0-02ACFBDD98BF}" srcOrd="1" destOrd="0" presId="urn:microsoft.com/office/officeart/2008/layout/HalfCircleOrganizationChart"/>
    <dgm:cxn modelId="{4372F58A-12AD-42D7-9599-24871D22A82E}" type="presParOf" srcId="{15260ED8-8342-4314-AEEC-E657E62FAF91}" destId="{D3DD793F-4901-4DC2-B3B1-7D6DD8077593}" srcOrd="2" destOrd="0" presId="urn:microsoft.com/office/officeart/2008/layout/HalfCircleOrganizationChart"/>
    <dgm:cxn modelId="{7993C8ED-0BC9-42CD-90A8-17AF10925304}" type="presParOf" srcId="{15260ED8-8342-4314-AEEC-E657E62FAF91}" destId="{C90C9B87-5A48-450D-84DC-39F0AE1A4C1C}" srcOrd="3" destOrd="0" presId="urn:microsoft.com/office/officeart/2008/layout/HalfCircleOrganizationChart"/>
    <dgm:cxn modelId="{8706A497-4E0F-430A-8274-3247D63A800A}" type="presParOf" srcId="{6333A650-7FC1-4440-A792-2C362BCBB3C9}" destId="{2B3D66D9-0557-4097-A23E-AF74A774A39B}" srcOrd="1" destOrd="0" presId="urn:microsoft.com/office/officeart/2008/layout/HalfCircleOrganizationChart"/>
    <dgm:cxn modelId="{2AC4A96E-7863-4836-99A7-E09163279E88}" type="presParOf" srcId="{6333A650-7FC1-4440-A792-2C362BCBB3C9}" destId="{1AC0530C-82F4-4C41-9F2E-1A6D77FBB9E3}" srcOrd="2" destOrd="0" presId="urn:microsoft.com/office/officeart/2008/layout/HalfCircleOrganizationChart"/>
    <dgm:cxn modelId="{63DDFC95-CC0F-49D4-95C3-6686FDC9FBA8}" type="presParOf" srcId="{FD180E35-7E43-4125-9534-87BF5047423E}" destId="{0E1ACFD5-D78B-4A20-92F1-2769FF6E9013}" srcOrd="4" destOrd="0" presId="urn:microsoft.com/office/officeart/2008/layout/HalfCircleOrganizationChart"/>
    <dgm:cxn modelId="{81E31EFA-05CC-424E-A014-B2313318AE62}" type="presParOf" srcId="{FD180E35-7E43-4125-9534-87BF5047423E}" destId="{085E9542-8D16-4FB0-BC41-BB19A73E90C6}" srcOrd="5" destOrd="0" presId="urn:microsoft.com/office/officeart/2008/layout/HalfCircleOrganizationChart"/>
    <dgm:cxn modelId="{676A768B-3A19-4683-B7B7-8C4C9B951966}" type="presParOf" srcId="{085E9542-8D16-4FB0-BC41-BB19A73E90C6}" destId="{D9B4DF14-4A5D-4E6F-BC74-56339EB2A91F}" srcOrd="0" destOrd="0" presId="urn:microsoft.com/office/officeart/2008/layout/HalfCircleOrganizationChart"/>
    <dgm:cxn modelId="{46006473-2133-4B98-BBA3-7DAC5A5B6994}" type="presParOf" srcId="{D9B4DF14-4A5D-4E6F-BC74-56339EB2A91F}" destId="{22DADF23-6518-4665-AF4C-5BF52AC800D6}" srcOrd="0" destOrd="0" presId="urn:microsoft.com/office/officeart/2008/layout/HalfCircleOrganizationChart"/>
    <dgm:cxn modelId="{0C3DBEE1-3246-4A88-8988-D7761A55CC30}" type="presParOf" srcId="{D9B4DF14-4A5D-4E6F-BC74-56339EB2A91F}" destId="{6357974B-55D0-4F6A-8034-CBFCBB23157E}" srcOrd="1" destOrd="0" presId="urn:microsoft.com/office/officeart/2008/layout/HalfCircleOrganizationChart"/>
    <dgm:cxn modelId="{B55E38FB-0792-47F5-94D2-7E0513852F05}" type="presParOf" srcId="{D9B4DF14-4A5D-4E6F-BC74-56339EB2A91F}" destId="{C182017C-0752-453E-B4F3-056C062E45B8}" srcOrd="2" destOrd="0" presId="urn:microsoft.com/office/officeart/2008/layout/HalfCircleOrganizationChart"/>
    <dgm:cxn modelId="{E9A83A60-45F1-4E3A-AD84-43C2F040AAE5}" type="presParOf" srcId="{D9B4DF14-4A5D-4E6F-BC74-56339EB2A91F}" destId="{9E18913D-274F-402B-B0A7-B63EA1BB636C}" srcOrd="3" destOrd="0" presId="urn:microsoft.com/office/officeart/2008/layout/HalfCircleOrganizationChart"/>
    <dgm:cxn modelId="{527FD71A-92D0-44BE-803D-EB7E1FE26148}" type="presParOf" srcId="{085E9542-8D16-4FB0-BC41-BB19A73E90C6}" destId="{A1546339-CDF7-452D-8767-AB1315C1BCED}" srcOrd="1" destOrd="0" presId="urn:microsoft.com/office/officeart/2008/layout/HalfCircleOrganizationChart"/>
    <dgm:cxn modelId="{1E9FC945-8325-4534-8402-F40B5AF4C68F}" type="presParOf" srcId="{085E9542-8D16-4FB0-BC41-BB19A73E90C6}" destId="{47346B50-1FC8-472D-B83F-99F2927F2146}" srcOrd="2" destOrd="0" presId="urn:microsoft.com/office/officeart/2008/layout/HalfCircleOrganizationChart"/>
    <dgm:cxn modelId="{10C1402F-9C3F-4432-919C-C79ADA85CE20}" type="presParOf" srcId="{ED0A983B-F159-4465-A844-346E041128BA}" destId="{E4D0BFAA-668C-4687-9451-03B105A2B2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164E13-FB48-47E0-9345-8EFDE73148CB}" type="doc">
      <dgm:prSet loTypeId="urn:microsoft.com/office/officeart/2005/8/layout/hierarchy3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4A8D10-F536-451B-8F9C-C5F6E1AB0517}">
      <dgm:prSet custT="1"/>
      <dgm:spPr/>
      <dgm:t>
        <a:bodyPr/>
        <a:lstStyle/>
        <a:p>
          <a:r>
            <a:rPr lang="ru-RU" sz="1400" b="1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ДЕЕСПОСОБНОСТЬ</a:t>
          </a:r>
          <a:endParaRPr lang="ru-RU" sz="1400" b="1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7ED4944-A3BB-42C1-B8CC-DB2F0EF38D73}" type="parTrans" cxnId="{ABFDAA02-FC64-4E80-9EC7-32648DF26015}">
      <dgm:prSet/>
      <dgm:spPr/>
      <dgm:t>
        <a:bodyPr/>
        <a:lstStyle/>
        <a:p>
          <a:endParaRPr lang="ru-RU"/>
        </a:p>
      </dgm:t>
    </dgm:pt>
    <dgm:pt modelId="{178A3395-71A2-46C6-A65E-109F774292E1}" type="sibTrans" cxnId="{ABFDAA02-FC64-4E80-9EC7-32648DF26015}">
      <dgm:prSet/>
      <dgm:spPr/>
      <dgm:t>
        <a:bodyPr/>
        <a:lstStyle/>
        <a:p>
          <a:endParaRPr lang="ru-RU"/>
        </a:p>
      </dgm:t>
    </dgm:pt>
    <dgm:pt modelId="{0294CA5D-1E1E-436C-9D6B-2DD7B5154C97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ПОЛНОЙ ДЕЕСПОСОБНОСТИ </a:t>
          </a:r>
        </a:p>
        <a:p>
          <a:pPr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 ДОВЕРЕННОСТЬ ВЫДАЕТСЯ САМОСТОЯТЕЛЬНО</a:t>
          </a:r>
          <a:endParaRPr lang="ru-RU" sz="1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47DFCB7-3EB4-4985-B3CD-49882C88BFCC}" type="parTrans" cxnId="{D7197102-7C23-4FC1-90BA-22E572DF4100}">
      <dgm:prSet/>
      <dgm:spPr/>
      <dgm:t>
        <a:bodyPr/>
        <a:lstStyle/>
        <a:p>
          <a:endParaRPr lang="ru-RU"/>
        </a:p>
      </dgm:t>
    </dgm:pt>
    <dgm:pt modelId="{D6B896AF-F6EE-41CE-8BE7-610C16CC05BA}" type="sibTrans" cxnId="{D7197102-7C23-4FC1-90BA-22E572DF4100}">
      <dgm:prSet/>
      <dgm:spPr/>
      <dgm:t>
        <a:bodyPr/>
        <a:lstStyle/>
        <a:p>
          <a:endParaRPr lang="ru-RU"/>
        </a:p>
      </dgm:t>
    </dgm:pt>
    <dgm:pt modelId="{EBD28499-6280-4A5F-B530-3CE4DA4FC6D2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2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ЧАСТИЧНОЙ ДЕЕСПОСОБНОСТИ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0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(от 14 до 18 лет, ОГРАНИЧЕННЫЕ СУДОМ В ДЕЕСПОСОБНОСТИ) 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2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С СОГЛАСИЯ ЗАКОННЫХ ПРЕДСТАВИТЕЛЕЙ, ПОПЕЧИТЕЛЕЙ</a:t>
          </a:r>
          <a:endParaRPr lang="ru-RU" sz="1200" b="1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79D700B-8E32-436B-B48C-F2D9823B328F}" type="parTrans" cxnId="{BA7399DD-15E5-4BAB-A42A-00F11BB90BB0}">
      <dgm:prSet/>
      <dgm:spPr/>
      <dgm:t>
        <a:bodyPr/>
        <a:lstStyle/>
        <a:p>
          <a:endParaRPr lang="ru-RU"/>
        </a:p>
      </dgm:t>
    </dgm:pt>
    <dgm:pt modelId="{CD91A93D-902F-4194-BD7D-CCB887B1DB37}" type="sibTrans" cxnId="{BA7399DD-15E5-4BAB-A42A-00F11BB90BB0}">
      <dgm:prSet/>
      <dgm:spPr/>
      <dgm:t>
        <a:bodyPr/>
        <a:lstStyle/>
        <a:p>
          <a:endParaRPr lang="ru-RU"/>
        </a:p>
      </dgm:t>
    </dgm:pt>
    <dgm:pt modelId="{6065989E-BCC5-49E0-8934-C7A883226533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 ИМЕНИ НЕДЕЕСПОСОБНЫХ</a:t>
          </a:r>
          <a:r>
            <a:rPr lang="ru-RU" sz="1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(до 14 лет или признанных таковыми решением суда)</a:t>
          </a:r>
        </a:p>
        <a:p>
          <a:pPr>
            <a:lnSpc>
              <a:spcPts val="1700"/>
            </a:lnSpc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 ДОВЕРЕННОСТЬ ВЫДАЕТСЯ ЗАКОННЫМИ ПРЕДСТАВИТЕЛЯМИ, ОПЕКУНАМИ</a:t>
          </a:r>
          <a:endParaRPr lang="ru-RU" sz="1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AE0CD8E-9EC6-48F2-99E4-FF3CAAD47CD2}" type="parTrans" cxnId="{2B5EA192-97D8-4238-BEF2-8833CB3D6B19}">
      <dgm:prSet/>
      <dgm:spPr/>
      <dgm:t>
        <a:bodyPr/>
        <a:lstStyle/>
        <a:p>
          <a:endParaRPr lang="ru-RU"/>
        </a:p>
      </dgm:t>
    </dgm:pt>
    <dgm:pt modelId="{F251C083-88F9-4C79-8425-7E01153F8B81}" type="sibTrans" cxnId="{2B5EA192-97D8-4238-BEF2-8833CB3D6B19}">
      <dgm:prSet/>
      <dgm:spPr/>
      <dgm:t>
        <a:bodyPr/>
        <a:lstStyle/>
        <a:p>
          <a:endParaRPr lang="ru-RU"/>
        </a:p>
      </dgm:t>
    </dgm:pt>
    <dgm:pt modelId="{F3771631-87B3-4069-A395-1CB9045F4BBB}">
      <dgm:prSet custT="1"/>
      <dgm:spPr/>
      <dgm:t>
        <a:bodyPr/>
        <a:lstStyle/>
        <a:p>
          <a:r>
            <a:rPr lang="ru-RU" sz="1400" b="1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НАЛИЧИЕ НЕОБХОДИМЫХ ПРЕДВАРИТЕЛЬНЫХ СОГЛАСИЙ</a:t>
          </a:r>
          <a:endParaRPr lang="ru-RU" sz="1400" b="1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8A599DB-E1D1-4CCE-ACE9-EA72FEBE051D}" type="parTrans" cxnId="{FCCD09F9-CF77-4C24-A66E-AA5B532617FD}">
      <dgm:prSet/>
      <dgm:spPr/>
      <dgm:t>
        <a:bodyPr/>
        <a:lstStyle/>
        <a:p>
          <a:endParaRPr lang="ru-RU"/>
        </a:p>
      </dgm:t>
    </dgm:pt>
    <dgm:pt modelId="{7A637FCE-CDF0-47B6-A202-98ADC750DB5D}" type="sibTrans" cxnId="{FCCD09F9-CF77-4C24-A66E-AA5B532617FD}">
      <dgm:prSet/>
      <dgm:spPr/>
      <dgm:t>
        <a:bodyPr/>
        <a:lstStyle/>
        <a:p>
          <a:endParaRPr lang="ru-RU"/>
        </a:p>
      </dgm:t>
    </dgm:pt>
    <dgm:pt modelId="{3DC2BC27-4B51-40C0-A8DB-E418ABB5D0AE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ВЫДАЧЕ ДОВЕРЕННОСТИ, ЗАТРАГИВАЮЩЕЙ ОСУЩЕСТВЛЕНИЕ ИМУЩЕСТВЕННЫХ ПРАВ ПОДОПЕЧНОГО, ТРЕБУЕТСЯ ПРЕДВАРИТЕЛЬНОЕ РАЗРЕШЕНИЕ ОРГАНА ОПЕКИ И ПОПЕЧИТЕЛЬСТВА </a:t>
          </a:r>
        </a:p>
        <a:p>
          <a:pPr>
            <a:spcAft>
              <a:spcPts val="0"/>
            </a:spcAft>
          </a:pPr>
          <a:r>
            <a:rPr lang="ru-RU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(ст.21 ФЗ «ОБ ОПЕКЕ И ПОПЕЧИТЕЛЬСТВЕ», ст.37 ГК РФ)</a:t>
          </a:r>
          <a:endParaRPr lang="ru-RU" sz="1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C2FE3C0-67F1-415D-92DA-0001BDC1320D}" type="parTrans" cxnId="{D0736605-8EE3-4464-B4C2-D9B5E159A4E9}">
      <dgm:prSet/>
      <dgm:spPr/>
      <dgm:t>
        <a:bodyPr/>
        <a:lstStyle/>
        <a:p>
          <a:endParaRPr lang="ru-RU"/>
        </a:p>
      </dgm:t>
    </dgm:pt>
    <dgm:pt modelId="{D87E4917-8123-4AFD-A3D6-F7D2438062EF}" type="sibTrans" cxnId="{D0736605-8EE3-4464-B4C2-D9B5E159A4E9}">
      <dgm:prSet/>
      <dgm:spPr/>
      <dgm:t>
        <a:bodyPr/>
        <a:lstStyle/>
        <a:p>
          <a:endParaRPr lang="ru-RU"/>
        </a:p>
      </dgm:t>
    </dgm:pt>
    <dgm:pt modelId="{3A6E20C3-B7BC-43FC-B999-D7B6A68C92D3}" type="pres">
      <dgm:prSet presAssocID="{81164E13-FB48-47E0-9345-8EFDE73148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F0F8E6-1A2D-470C-AD50-A9B68C464E9D}" type="pres">
      <dgm:prSet presAssocID="{734A8D10-F536-451B-8F9C-C5F6E1AB0517}" presName="root" presStyleCnt="0"/>
      <dgm:spPr/>
      <dgm:t>
        <a:bodyPr/>
        <a:lstStyle/>
        <a:p>
          <a:endParaRPr lang="ru-RU"/>
        </a:p>
      </dgm:t>
    </dgm:pt>
    <dgm:pt modelId="{E4CA2F8B-0357-40B5-A647-9F3FC051A110}" type="pres">
      <dgm:prSet presAssocID="{734A8D10-F536-451B-8F9C-C5F6E1AB0517}" presName="rootComposite" presStyleCnt="0"/>
      <dgm:spPr/>
      <dgm:t>
        <a:bodyPr/>
        <a:lstStyle/>
        <a:p>
          <a:endParaRPr lang="ru-RU"/>
        </a:p>
      </dgm:t>
    </dgm:pt>
    <dgm:pt modelId="{6FEEEC15-FB77-481F-A0BC-CDAB02225218}" type="pres">
      <dgm:prSet presAssocID="{734A8D10-F536-451B-8F9C-C5F6E1AB0517}" presName="rootText" presStyleLbl="node1" presStyleIdx="0" presStyleCnt="2"/>
      <dgm:spPr/>
      <dgm:t>
        <a:bodyPr/>
        <a:lstStyle/>
        <a:p>
          <a:endParaRPr lang="ru-RU"/>
        </a:p>
      </dgm:t>
    </dgm:pt>
    <dgm:pt modelId="{A147557A-166E-4B43-8025-1E868B02462F}" type="pres">
      <dgm:prSet presAssocID="{734A8D10-F536-451B-8F9C-C5F6E1AB0517}" presName="rootConnector" presStyleLbl="node1" presStyleIdx="0" presStyleCnt="2"/>
      <dgm:spPr/>
      <dgm:t>
        <a:bodyPr/>
        <a:lstStyle/>
        <a:p>
          <a:endParaRPr lang="ru-RU"/>
        </a:p>
      </dgm:t>
    </dgm:pt>
    <dgm:pt modelId="{0F4E6135-9F88-4128-90CB-A1D1DF156362}" type="pres">
      <dgm:prSet presAssocID="{734A8D10-F536-451B-8F9C-C5F6E1AB0517}" presName="childShape" presStyleCnt="0"/>
      <dgm:spPr/>
      <dgm:t>
        <a:bodyPr/>
        <a:lstStyle/>
        <a:p>
          <a:endParaRPr lang="ru-RU"/>
        </a:p>
      </dgm:t>
    </dgm:pt>
    <dgm:pt modelId="{F86B2EAB-F161-48A6-953B-7F3B1D8D43C7}" type="pres">
      <dgm:prSet presAssocID="{C47DFCB7-3EB4-4985-B3CD-49882C88BFC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B6DA078-742C-4710-9589-96FB05C90AC3}" type="pres">
      <dgm:prSet presAssocID="{0294CA5D-1E1E-436C-9D6B-2DD7B5154C97}" presName="childText" presStyleLbl="bgAcc1" presStyleIdx="0" presStyleCnt="4" custScaleX="192608" custLinFactNeighborX="-114" custLinFactNeighborY="-1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5A9E4-4ED0-465C-B27E-D6073AB23F9B}" type="pres">
      <dgm:prSet presAssocID="{779D700B-8E32-436B-B48C-F2D9823B328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4670D76-16DF-4FFB-BEF0-6CC4F451CF79}" type="pres">
      <dgm:prSet presAssocID="{EBD28499-6280-4A5F-B530-3CE4DA4FC6D2}" presName="childText" presStyleLbl="bgAcc1" presStyleIdx="1" presStyleCnt="4" custScaleX="192608" custLinFactNeighborX="-114" custLinFactNeighborY="-3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3CD5A-0352-4FEA-B052-11B2CAD30AC7}" type="pres">
      <dgm:prSet presAssocID="{FAE0CD8E-9EC6-48F2-99E4-FF3CAAD47CD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8A40E94-182F-403B-8B42-200A5578276C}" type="pres">
      <dgm:prSet presAssocID="{6065989E-BCC5-49E0-8934-C7A883226533}" presName="childText" presStyleLbl="bgAcc1" presStyleIdx="2" presStyleCnt="4" custScaleX="191042" custScaleY="125021" custLinFactNeighborX="-114" custLinFactNeighborY="-4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2C99-F239-4266-95EA-1F477E58E3A8}" type="pres">
      <dgm:prSet presAssocID="{F3771631-87B3-4069-A395-1CB9045F4BBB}" presName="root" presStyleCnt="0"/>
      <dgm:spPr/>
      <dgm:t>
        <a:bodyPr/>
        <a:lstStyle/>
        <a:p>
          <a:endParaRPr lang="ru-RU"/>
        </a:p>
      </dgm:t>
    </dgm:pt>
    <dgm:pt modelId="{5C74DF10-2CC9-4609-B838-CD774BEB7C2E}" type="pres">
      <dgm:prSet presAssocID="{F3771631-87B3-4069-A395-1CB9045F4BBB}" presName="rootComposite" presStyleCnt="0"/>
      <dgm:spPr/>
      <dgm:t>
        <a:bodyPr/>
        <a:lstStyle/>
        <a:p>
          <a:endParaRPr lang="ru-RU"/>
        </a:p>
      </dgm:t>
    </dgm:pt>
    <dgm:pt modelId="{6FB3DEA8-9AC8-4854-807B-470B072ED640}" type="pres">
      <dgm:prSet presAssocID="{F3771631-87B3-4069-A395-1CB9045F4BBB}" presName="rootText" presStyleLbl="node1" presStyleIdx="1" presStyleCnt="2" custScaleX="181447"/>
      <dgm:spPr/>
      <dgm:t>
        <a:bodyPr/>
        <a:lstStyle/>
        <a:p>
          <a:endParaRPr lang="ru-RU"/>
        </a:p>
      </dgm:t>
    </dgm:pt>
    <dgm:pt modelId="{2AE1FF3E-7CC4-4D38-845E-B4DDB15E74F0}" type="pres">
      <dgm:prSet presAssocID="{F3771631-87B3-4069-A395-1CB9045F4BB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6E10A19-90A5-4BA7-84F2-C8323D8B88CC}" type="pres">
      <dgm:prSet presAssocID="{F3771631-87B3-4069-A395-1CB9045F4BBB}" presName="childShape" presStyleCnt="0"/>
      <dgm:spPr/>
      <dgm:t>
        <a:bodyPr/>
        <a:lstStyle/>
        <a:p>
          <a:endParaRPr lang="ru-RU"/>
        </a:p>
      </dgm:t>
    </dgm:pt>
    <dgm:pt modelId="{F2C16834-1C96-4AEF-8D38-40F4ED5C0A7E}" type="pres">
      <dgm:prSet presAssocID="{5C2FE3C0-67F1-415D-92DA-0001BDC1320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A2F1565-CF75-48BD-9AA5-285BF950FF69}" type="pres">
      <dgm:prSet presAssocID="{3DC2BC27-4B51-40C0-A8DB-E418ABB5D0AE}" presName="childText" presStyleLbl="bgAcc1" presStyleIdx="3" presStyleCnt="4" custScaleX="217644" custScaleY="200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A97A7-1C3B-4769-B7EB-67887B25713F}" type="presOf" srcId="{0294CA5D-1E1E-436C-9D6B-2DD7B5154C97}" destId="{EB6DA078-742C-4710-9589-96FB05C90AC3}" srcOrd="0" destOrd="0" presId="urn:microsoft.com/office/officeart/2005/8/layout/hierarchy3"/>
    <dgm:cxn modelId="{A954B90A-EA4D-491C-91EB-06171B3265DD}" type="presOf" srcId="{C47DFCB7-3EB4-4985-B3CD-49882C88BFCC}" destId="{F86B2EAB-F161-48A6-953B-7F3B1D8D43C7}" srcOrd="0" destOrd="0" presId="urn:microsoft.com/office/officeart/2005/8/layout/hierarchy3"/>
    <dgm:cxn modelId="{F4E20AAA-F86B-41D2-82F8-4C20672EA744}" type="presOf" srcId="{81164E13-FB48-47E0-9345-8EFDE73148CB}" destId="{3A6E20C3-B7BC-43FC-B999-D7B6A68C92D3}" srcOrd="0" destOrd="0" presId="urn:microsoft.com/office/officeart/2005/8/layout/hierarchy3"/>
    <dgm:cxn modelId="{BA7399DD-15E5-4BAB-A42A-00F11BB90BB0}" srcId="{734A8D10-F536-451B-8F9C-C5F6E1AB0517}" destId="{EBD28499-6280-4A5F-B530-3CE4DA4FC6D2}" srcOrd="1" destOrd="0" parTransId="{779D700B-8E32-436B-B48C-F2D9823B328F}" sibTransId="{CD91A93D-902F-4194-BD7D-CCB887B1DB37}"/>
    <dgm:cxn modelId="{D7197102-7C23-4FC1-90BA-22E572DF4100}" srcId="{734A8D10-F536-451B-8F9C-C5F6E1AB0517}" destId="{0294CA5D-1E1E-436C-9D6B-2DD7B5154C97}" srcOrd="0" destOrd="0" parTransId="{C47DFCB7-3EB4-4985-B3CD-49882C88BFCC}" sibTransId="{D6B896AF-F6EE-41CE-8BE7-610C16CC05BA}"/>
    <dgm:cxn modelId="{D597D775-ED03-4D43-93E1-1E1251D3E3A8}" type="presOf" srcId="{6065989E-BCC5-49E0-8934-C7A883226533}" destId="{08A40E94-182F-403B-8B42-200A5578276C}" srcOrd="0" destOrd="0" presId="urn:microsoft.com/office/officeart/2005/8/layout/hierarchy3"/>
    <dgm:cxn modelId="{74E32DA4-210B-45D6-9184-D3C068AEFC59}" type="presOf" srcId="{734A8D10-F536-451B-8F9C-C5F6E1AB0517}" destId="{A147557A-166E-4B43-8025-1E868B02462F}" srcOrd="1" destOrd="0" presId="urn:microsoft.com/office/officeart/2005/8/layout/hierarchy3"/>
    <dgm:cxn modelId="{432331F8-03FC-400A-A1F1-08BD568A57C1}" type="presOf" srcId="{F3771631-87B3-4069-A395-1CB9045F4BBB}" destId="{2AE1FF3E-7CC4-4D38-845E-B4DDB15E74F0}" srcOrd="1" destOrd="0" presId="urn:microsoft.com/office/officeart/2005/8/layout/hierarchy3"/>
    <dgm:cxn modelId="{D0736605-8EE3-4464-B4C2-D9B5E159A4E9}" srcId="{F3771631-87B3-4069-A395-1CB9045F4BBB}" destId="{3DC2BC27-4B51-40C0-A8DB-E418ABB5D0AE}" srcOrd="0" destOrd="0" parTransId="{5C2FE3C0-67F1-415D-92DA-0001BDC1320D}" sibTransId="{D87E4917-8123-4AFD-A3D6-F7D2438062EF}"/>
    <dgm:cxn modelId="{E6A4756A-44BA-4118-A367-8876783249B0}" type="presOf" srcId="{734A8D10-F536-451B-8F9C-C5F6E1AB0517}" destId="{6FEEEC15-FB77-481F-A0BC-CDAB02225218}" srcOrd="0" destOrd="0" presId="urn:microsoft.com/office/officeart/2005/8/layout/hierarchy3"/>
    <dgm:cxn modelId="{F9A556EE-3962-4832-ADC0-186FCD68DE2D}" type="presOf" srcId="{EBD28499-6280-4A5F-B530-3CE4DA4FC6D2}" destId="{04670D76-16DF-4FFB-BEF0-6CC4F451CF79}" srcOrd="0" destOrd="0" presId="urn:microsoft.com/office/officeart/2005/8/layout/hierarchy3"/>
    <dgm:cxn modelId="{FCCD09F9-CF77-4C24-A66E-AA5B532617FD}" srcId="{81164E13-FB48-47E0-9345-8EFDE73148CB}" destId="{F3771631-87B3-4069-A395-1CB9045F4BBB}" srcOrd="1" destOrd="0" parTransId="{78A599DB-E1D1-4CCE-ACE9-EA72FEBE051D}" sibTransId="{7A637FCE-CDF0-47B6-A202-98ADC750DB5D}"/>
    <dgm:cxn modelId="{1BC288D5-F2CA-4243-BE23-4C11FF86BEBB}" type="presOf" srcId="{5C2FE3C0-67F1-415D-92DA-0001BDC1320D}" destId="{F2C16834-1C96-4AEF-8D38-40F4ED5C0A7E}" srcOrd="0" destOrd="0" presId="urn:microsoft.com/office/officeart/2005/8/layout/hierarchy3"/>
    <dgm:cxn modelId="{2B5EA192-97D8-4238-BEF2-8833CB3D6B19}" srcId="{734A8D10-F536-451B-8F9C-C5F6E1AB0517}" destId="{6065989E-BCC5-49E0-8934-C7A883226533}" srcOrd="2" destOrd="0" parTransId="{FAE0CD8E-9EC6-48F2-99E4-FF3CAAD47CD2}" sibTransId="{F251C083-88F9-4C79-8425-7E01153F8B81}"/>
    <dgm:cxn modelId="{3C498A19-DCD9-4C47-9DF4-4503EFB05FCA}" type="presOf" srcId="{3DC2BC27-4B51-40C0-A8DB-E418ABB5D0AE}" destId="{4A2F1565-CF75-48BD-9AA5-285BF950FF69}" srcOrd="0" destOrd="0" presId="urn:microsoft.com/office/officeart/2005/8/layout/hierarchy3"/>
    <dgm:cxn modelId="{D403F466-3648-4F84-B7D4-EB5B13F45BFD}" type="presOf" srcId="{F3771631-87B3-4069-A395-1CB9045F4BBB}" destId="{6FB3DEA8-9AC8-4854-807B-470B072ED640}" srcOrd="0" destOrd="0" presId="urn:microsoft.com/office/officeart/2005/8/layout/hierarchy3"/>
    <dgm:cxn modelId="{F040F529-E789-476B-8B03-C1039819B8F6}" type="presOf" srcId="{779D700B-8E32-436B-B48C-F2D9823B328F}" destId="{AC45A9E4-4ED0-465C-B27E-D6073AB23F9B}" srcOrd="0" destOrd="0" presId="urn:microsoft.com/office/officeart/2005/8/layout/hierarchy3"/>
    <dgm:cxn modelId="{ABFDAA02-FC64-4E80-9EC7-32648DF26015}" srcId="{81164E13-FB48-47E0-9345-8EFDE73148CB}" destId="{734A8D10-F536-451B-8F9C-C5F6E1AB0517}" srcOrd="0" destOrd="0" parTransId="{97ED4944-A3BB-42C1-B8CC-DB2F0EF38D73}" sibTransId="{178A3395-71A2-46C6-A65E-109F774292E1}"/>
    <dgm:cxn modelId="{82F1DF2C-65AF-45E7-9FED-F99334B315C4}" type="presOf" srcId="{FAE0CD8E-9EC6-48F2-99E4-FF3CAAD47CD2}" destId="{70C3CD5A-0352-4FEA-B052-11B2CAD30AC7}" srcOrd="0" destOrd="0" presId="urn:microsoft.com/office/officeart/2005/8/layout/hierarchy3"/>
    <dgm:cxn modelId="{F6597520-20E2-4BB6-81F5-F75DAFE432E7}" type="presParOf" srcId="{3A6E20C3-B7BC-43FC-B999-D7B6A68C92D3}" destId="{E7F0F8E6-1A2D-470C-AD50-A9B68C464E9D}" srcOrd="0" destOrd="0" presId="urn:microsoft.com/office/officeart/2005/8/layout/hierarchy3"/>
    <dgm:cxn modelId="{EF68B776-FF26-43EC-8EBB-32A212C9ABC8}" type="presParOf" srcId="{E7F0F8E6-1A2D-470C-AD50-A9B68C464E9D}" destId="{E4CA2F8B-0357-40B5-A647-9F3FC051A110}" srcOrd="0" destOrd="0" presId="urn:microsoft.com/office/officeart/2005/8/layout/hierarchy3"/>
    <dgm:cxn modelId="{19BBD1F6-5A9D-4A86-9454-03B55758C4D4}" type="presParOf" srcId="{E4CA2F8B-0357-40B5-A647-9F3FC051A110}" destId="{6FEEEC15-FB77-481F-A0BC-CDAB02225218}" srcOrd="0" destOrd="0" presId="urn:microsoft.com/office/officeart/2005/8/layout/hierarchy3"/>
    <dgm:cxn modelId="{4F5301E2-6A53-4185-87C6-D6207C5BC13F}" type="presParOf" srcId="{E4CA2F8B-0357-40B5-A647-9F3FC051A110}" destId="{A147557A-166E-4B43-8025-1E868B02462F}" srcOrd="1" destOrd="0" presId="urn:microsoft.com/office/officeart/2005/8/layout/hierarchy3"/>
    <dgm:cxn modelId="{65D3A818-9AC6-4041-808F-FDFE75C7F2C2}" type="presParOf" srcId="{E7F0F8E6-1A2D-470C-AD50-A9B68C464E9D}" destId="{0F4E6135-9F88-4128-90CB-A1D1DF156362}" srcOrd="1" destOrd="0" presId="urn:microsoft.com/office/officeart/2005/8/layout/hierarchy3"/>
    <dgm:cxn modelId="{F7E057BE-63D3-407E-82BC-E105DD439E0F}" type="presParOf" srcId="{0F4E6135-9F88-4128-90CB-A1D1DF156362}" destId="{F86B2EAB-F161-48A6-953B-7F3B1D8D43C7}" srcOrd="0" destOrd="0" presId="urn:microsoft.com/office/officeart/2005/8/layout/hierarchy3"/>
    <dgm:cxn modelId="{B2E36E0E-472F-4065-BEB4-D1481D1BA001}" type="presParOf" srcId="{0F4E6135-9F88-4128-90CB-A1D1DF156362}" destId="{EB6DA078-742C-4710-9589-96FB05C90AC3}" srcOrd="1" destOrd="0" presId="urn:microsoft.com/office/officeart/2005/8/layout/hierarchy3"/>
    <dgm:cxn modelId="{88A91C6C-B055-4DE7-BDE8-0DE176546CA6}" type="presParOf" srcId="{0F4E6135-9F88-4128-90CB-A1D1DF156362}" destId="{AC45A9E4-4ED0-465C-B27E-D6073AB23F9B}" srcOrd="2" destOrd="0" presId="urn:microsoft.com/office/officeart/2005/8/layout/hierarchy3"/>
    <dgm:cxn modelId="{842F944F-03F4-411F-9733-949166291779}" type="presParOf" srcId="{0F4E6135-9F88-4128-90CB-A1D1DF156362}" destId="{04670D76-16DF-4FFB-BEF0-6CC4F451CF79}" srcOrd="3" destOrd="0" presId="urn:microsoft.com/office/officeart/2005/8/layout/hierarchy3"/>
    <dgm:cxn modelId="{134FC2F0-5142-47D5-8270-88A717D38C8C}" type="presParOf" srcId="{0F4E6135-9F88-4128-90CB-A1D1DF156362}" destId="{70C3CD5A-0352-4FEA-B052-11B2CAD30AC7}" srcOrd="4" destOrd="0" presId="urn:microsoft.com/office/officeart/2005/8/layout/hierarchy3"/>
    <dgm:cxn modelId="{7E4E28A0-90B1-4F50-8869-166111B2C601}" type="presParOf" srcId="{0F4E6135-9F88-4128-90CB-A1D1DF156362}" destId="{08A40E94-182F-403B-8B42-200A5578276C}" srcOrd="5" destOrd="0" presId="urn:microsoft.com/office/officeart/2005/8/layout/hierarchy3"/>
    <dgm:cxn modelId="{E0C61AE0-1D7C-472D-BF45-44EC4D03548B}" type="presParOf" srcId="{3A6E20C3-B7BC-43FC-B999-D7B6A68C92D3}" destId="{E1782C99-F239-4266-95EA-1F477E58E3A8}" srcOrd="1" destOrd="0" presId="urn:microsoft.com/office/officeart/2005/8/layout/hierarchy3"/>
    <dgm:cxn modelId="{D330E061-5F4A-4092-8FDB-F4E80469190C}" type="presParOf" srcId="{E1782C99-F239-4266-95EA-1F477E58E3A8}" destId="{5C74DF10-2CC9-4609-B838-CD774BEB7C2E}" srcOrd="0" destOrd="0" presId="urn:microsoft.com/office/officeart/2005/8/layout/hierarchy3"/>
    <dgm:cxn modelId="{28A8C2B5-760C-41ED-A762-E7DEF8846500}" type="presParOf" srcId="{5C74DF10-2CC9-4609-B838-CD774BEB7C2E}" destId="{6FB3DEA8-9AC8-4854-807B-470B072ED640}" srcOrd="0" destOrd="0" presId="urn:microsoft.com/office/officeart/2005/8/layout/hierarchy3"/>
    <dgm:cxn modelId="{659573EC-5EF9-48FF-BB09-26B67485AA30}" type="presParOf" srcId="{5C74DF10-2CC9-4609-B838-CD774BEB7C2E}" destId="{2AE1FF3E-7CC4-4D38-845E-B4DDB15E74F0}" srcOrd="1" destOrd="0" presId="urn:microsoft.com/office/officeart/2005/8/layout/hierarchy3"/>
    <dgm:cxn modelId="{F407F8BE-2616-41A5-AA22-F0EDC8C54BD4}" type="presParOf" srcId="{E1782C99-F239-4266-95EA-1F477E58E3A8}" destId="{06E10A19-90A5-4BA7-84F2-C8323D8B88CC}" srcOrd="1" destOrd="0" presId="urn:microsoft.com/office/officeart/2005/8/layout/hierarchy3"/>
    <dgm:cxn modelId="{EB427CF0-F173-4DE4-8EAC-98A01345C74B}" type="presParOf" srcId="{06E10A19-90A5-4BA7-84F2-C8323D8B88CC}" destId="{F2C16834-1C96-4AEF-8D38-40F4ED5C0A7E}" srcOrd="0" destOrd="0" presId="urn:microsoft.com/office/officeart/2005/8/layout/hierarchy3"/>
    <dgm:cxn modelId="{618C07C6-9C10-4CA5-A81C-4443E1C20EEB}" type="presParOf" srcId="{06E10A19-90A5-4BA7-84F2-C8323D8B88CC}" destId="{4A2F1565-CF75-48BD-9AA5-285BF950FF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BE4D-4E46-42F5-9735-D22567EB57BC}">
      <dsp:nvSpPr>
        <dsp:cNvPr id="0" name=""/>
        <dsp:cNvSpPr/>
      </dsp:nvSpPr>
      <dsp:spPr>
        <a:xfrm>
          <a:off x="4212468" y="2381031"/>
          <a:ext cx="2081268" cy="722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211"/>
              </a:lnTo>
              <a:lnTo>
                <a:pt x="2081268" y="361211"/>
              </a:lnTo>
              <a:lnTo>
                <a:pt x="2081268" y="72242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57744-360B-4325-A90A-287DED0E34FE}">
      <dsp:nvSpPr>
        <dsp:cNvPr id="0" name=""/>
        <dsp:cNvSpPr/>
      </dsp:nvSpPr>
      <dsp:spPr>
        <a:xfrm>
          <a:off x="2131199" y="2381031"/>
          <a:ext cx="2081268" cy="722423"/>
        </a:xfrm>
        <a:custGeom>
          <a:avLst/>
          <a:gdLst/>
          <a:ahLst/>
          <a:cxnLst/>
          <a:rect l="0" t="0" r="0" b="0"/>
          <a:pathLst>
            <a:path>
              <a:moveTo>
                <a:pt x="2081268" y="0"/>
              </a:moveTo>
              <a:lnTo>
                <a:pt x="2081268" y="361211"/>
              </a:lnTo>
              <a:lnTo>
                <a:pt x="0" y="361211"/>
              </a:lnTo>
              <a:lnTo>
                <a:pt x="0" y="72242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EFAB0-766C-4A7B-B4DB-E3D38F75EE00}">
      <dsp:nvSpPr>
        <dsp:cNvPr id="0" name=""/>
        <dsp:cNvSpPr/>
      </dsp:nvSpPr>
      <dsp:spPr>
        <a:xfrm>
          <a:off x="2993506" y="1023"/>
          <a:ext cx="2437922" cy="23800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F6111-381E-4510-9E2B-7418753AD12D}">
      <dsp:nvSpPr>
        <dsp:cNvPr id="0" name=""/>
        <dsp:cNvSpPr/>
      </dsp:nvSpPr>
      <dsp:spPr>
        <a:xfrm>
          <a:off x="2993506" y="1023"/>
          <a:ext cx="2437922" cy="23800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84DD2-8BF7-447C-A2CB-12CD8096BB11}">
      <dsp:nvSpPr>
        <dsp:cNvPr id="0" name=""/>
        <dsp:cNvSpPr/>
      </dsp:nvSpPr>
      <dsp:spPr>
        <a:xfrm>
          <a:off x="1774545" y="429425"/>
          <a:ext cx="4875845" cy="15232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ГРАЖДАНЕ И ЮРИДИЧЕСКИЕ ЛИЦА ОСУЩЕСТВЛЯЮТ ПРИНАДЛЕЖАЩИЕ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ГРАЖДАНСКИЕ ПРАВА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(п. 1 ст. 9 ГК РФ)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774545" y="429425"/>
        <a:ext cx="4875845" cy="1523205"/>
      </dsp:txXfrm>
    </dsp:sp>
    <dsp:sp modelId="{D780D74F-E77D-4E1D-86CB-A9B22342BE91}">
      <dsp:nvSpPr>
        <dsp:cNvPr id="0" name=""/>
        <dsp:cNvSpPr/>
      </dsp:nvSpPr>
      <dsp:spPr>
        <a:xfrm>
          <a:off x="1271170" y="3103455"/>
          <a:ext cx="1720056" cy="17200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323E-6718-4430-8403-BDB8526A2F9C}">
      <dsp:nvSpPr>
        <dsp:cNvPr id="0" name=""/>
        <dsp:cNvSpPr/>
      </dsp:nvSpPr>
      <dsp:spPr>
        <a:xfrm>
          <a:off x="1271170" y="3103455"/>
          <a:ext cx="1720056" cy="17200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7C9F-1A77-422E-A70C-A8AFF9487CD0}">
      <dsp:nvSpPr>
        <dsp:cNvPr id="0" name=""/>
        <dsp:cNvSpPr/>
      </dsp:nvSpPr>
      <dsp:spPr>
        <a:xfrm>
          <a:off x="411142" y="3413065"/>
          <a:ext cx="3440113" cy="11008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ЛИЧНО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11142" y="3413065"/>
        <a:ext cx="3440113" cy="1100836"/>
      </dsp:txXfrm>
    </dsp:sp>
    <dsp:sp modelId="{36D95691-A2CE-4AFD-8B75-C19446B02324}">
      <dsp:nvSpPr>
        <dsp:cNvPr id="0" name=""/>
        <dsp:cNvSpPr/>
      </dsp:nvSpPr>
      <dsp:spPr>
        <a:xfrm>
          <a:off x="5433708" y="3103455"/>
          <a:ext cx="1720056" cy="172005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1DDDF-C29D-4E11-9291-5C519FFDDAFB}">
      <dsp:nvSpPr>
        <dsp:cNvPr id="0" name=""/>
        <dsp:cNvSpPr/>
      </dsp:nvSpPr>
      <dsp:spPr>
        <a:xfrm>
          <a:off x="5433708" y="3103455"/>
          <a:ext cx="1720056" cy="172005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6CD11-D569-483C-BD13-CCEA633C654D}">
      <dsp:nvSpPr>
        <dsp:cNvPr id="0" name=""/>
        <dsp:cNvSpPr/>
      </dsp:nvSpPr>
      <dsp:spPr>
        <a:xfrm>
          <a:off x="4573679" y="3413065"/>
          <a:ext cx="3440113" cy="11008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ЧЕРЕЗ ПРЕДСТАВИТЕЛЕЙ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573679" y="3413065"/>
        <a:ext cx="3440113" cy="11008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265C8-2530-4A0C-B3E7-8114ABFC2D6E}">
      <dsp:nvSpPr>
        <dsp:cNvPr id="0" name=""/>
        <dsp:cNvSpPr/>
      </dsp:nvSpPr>
      <dsp:spPr>
        <a:xfrm>
          <a:off x="4356484" y="1845899"/>
          <a:ext cx="1936859" cy="67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149"/>
              </a:lnTo>
              <a:lnTo>
                <a:pt x="1936859" y="336149"/>
              </a:lnTo>
              <a:lnTo>
                <a:pt x="1936859" y="6722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573DF-EBE0-44F5-99CC-7BBD3E0FB3C8}">
      <dsp:nvSpPr>
        <dsp:cNvPr id="0" name=""/>
        <dsp:cNvSpPr/>
      </dsp:nvSpPr>
      <dsp:spPr>
        <a:xfrm>
          <a:off x="1604863" y="1845899"/>
          <a:ext cx="2751620" cy="672298"/>
        </a:xfrm>
        <a:custGeom>
          <a:avLst/>
          <a:gdLst/>
          <a:ahLst/>
          <a:cxnLst/>
          <a:rect l="0" t="0" r="0" b="0"/>
          <a:pathLst>
            <a:path>
              <a:moveTo>
                <a:pt x="2751620" y="0"/>
              </a:moveTo>
              <a:lnTo>
                <a:pt x="2751620" y="336149"/>
              </a:lnTo>
              <a:lnTo>
                <a:pt x="0" y="336149"/>
              </a:lnTo>
              <a:lnTo>
                <a:pt x="0" y="67229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B959-EEBB-4D99-B9EE-5D546AC2E424}">
      <dsp:nvSpPr>
        <dsp:cNvPr id="0" name=""/>
        <dsp:cNvSpPr/>
      </dsp:nvSpPr>
      <dsp:spPr>
        <a:xfrm>
          <a:off x="3348372" y="449103"/>
          <a:ext cx="2016222" cy="13967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641B-FD30-4343-A32E-3F20CAEF5B62}">
      <dsp:nvSpPr>
        <dsp:cNvPr id="0" name=""/>
        <dsp:cNvSpPr/>
      </dsp:nvSpPr>
      <dsp:spPr>
        <a:xfrm>
          <a:off x="3348372" y="449103"/>
          <a:ext cx="2016222" cy="13967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F2765-9F25-405E-9206-FBD6E36152BD}">
      <dsp:nvSpPr>
        <dsp:cNvPr id="0" name=""/>
        <dsp:cNvSpPr/>
      </dsp:nvSpPr>
      <dsp:spPr>
        <a:xfrm>
          <a:off x="2340261" y="700526"/>
          <a:ext cx="4032444" cy="8939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ПОВЕРЕННЫЕ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(представители по доверенности)</a:t>
          </a:r>
          <a:endParaRPr lang="ru-RU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340261" y="700526"/>
        <a:ext cx="4032444" cy="893949"/>
      </dsp:txXfrm>
    </dsp:sp>
    <dsp:sp modelId="{EB253923-FF1B-4A05-8E54-40CDDB2FD60E}">
      <dsp:nvSpPr>
        <dsp:cNvPr id="0" name=""/>
        <dsp:cNvSpPr/>
      </dsp:nvSpPr>
      <dsp:spPr>
        <a:xfrm>
          <a:off x="804508" y="2518197"/>
          <a:ext cx="1600710" cy="1600710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E4FB5-A0D0-48C1-9C4B-6D4FD302DCC4}">
      <dsp:nvSpPr>
        <dsp:cNvPr id="0" name=""/>
        <dsp:cNvSpPr/>
      </dsp:nvSpPr>
      <dsp:spPr>
        <a:xfrm>
          <a:off x="804508" y="2518197"/>
          <a:ext cx="1600710" cy="1600710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408F8-0C05-411F-A967-C5BAADB415B0}">
      <dsp:nvSpPr>
        <dsp:cNvPr id="0" name=""/>
        <dsp:cNvSpPr/>
      </dsp:nvSpPr>
      <dsp:spPr>
        <a:xfrm>
          <a:off x="4153" y="2806325"/>
          <a:ext cx="3201420" cy="102445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ФИЗИЧЕСКИЕ ЛИЦА</a:t>
          </a:r>
          <a:endParaRPr lang="ru-RU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153" y="2806325"/>
        <a:ext cx="3201420" cy="1024454"/>
      </dsp:txXfrm>
    </dsp:sp>
    <dsp:sp modelId="{12CE8365-C415-48D3-80A0-02ACFBDD98BF}">
      <dsp:nvSpPr>
        <dsp:cNvPr id="0" name=""/>
        <dsp:cNvSpPr/>
      </dsp:nvSpPr>
      <dsp:spPr>
        <a:xfrm>
          <a:off x="5085607" y="2518197"/>
          <a:ext cx="2415471" cy="171610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793F-4901-4DC2-B3B1-7D6DD8077593}">
      <dsp:nvSpPr>
        <dsp:cNvPr id="0" name=""/>
        <dsp:cNvSpPr/>
      </dsp:nvSpPr>
      <dsp:spPr>
        <a:xfrm>
          <a:off x="5085607" y="2518197"/>
          <a:ext cx="2415471" cy="171610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0C042-5F51-4FCE-999D-A74094E9BF96}">
      <dsp:nvSpPr>
        <dsp:cNvPr id="0" name=""/>
        <dsp:cNvSpPr/>
      </dsp:nvSpPr>
      <dsp:spPr>
        <a:xfrm>
          <a:off x="3877871" y="2827096"/>
          <a:ext cx="4830942" cy="1098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ЮРИДИЧЕСКИЕ ЛИЦА</a:t>
          </a:r>
        </a:p>
        <a:p>
          <a:pPr lvl="0" algn="ctr" defTabSz="8890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ПРЕДСТАВИТЕЛЕМ ЯВЛЯЕТСЯ ЮРИДИЧЕСКОЕ ЛИЦО                          В ЦЕЛОМ, </a:t>
          </a:r>
          <a:r>
            <a:rPr lang="en-US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А НЕ ЕГО ПОДРАЗДЕЛЕНИЯ (ФИЛИАЛ, ПРЕДСТАВИТЕЛЬСТВО И Т.П.) И НЕ КАКОЕ-ЛИБО ОПРЕДЕЛЕННОЕ ДОЛЖНОСТНОЕ ЛИЦО</a:t>
          </a:r>
          <a:endParaRPr lang="ru-RU" sz="1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877871" y="2827096"/>
        <a:ext cx="4830942" cy="10983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41A2-9DC6-48CF-B6AC-991DF034224F}">
      <dsp:nvSpPr>
        <dsp:cNvPr id="0" name=""/>
        <dsp:cNvSpPr/>
      </dsp:nvSpPr>
      <dsp:spPr>
        <a:xfrm>
          <a:off x="-4653194" y="-716417"/>
          <a:ext cx="5566655" cy="5566655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80A2-4796-457A-A420-39D627555702}">
      <dsp:nvSpPr>
        <dsp:cNvPr id="0" name=""/>
        <dsp:cNvSpPr/>
      </dsp:nvSpPr>
      <dsp:spPr>
        <a:xfrm>
          <a:off x="488014" y="183715"/>
          <a:ext cx="7684743" cy="904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783" tIns="35560" rIns="35560" bIns="35560" numCol="1" spcCol="1270" anchor="ctr" anchorCtr="0">
          <a:noAutofit/>
        </a:bodyPr>
        <a:lstStyle/>
        <a:p>
          <a:pPr lvl="0" algn="l" defTabSz="6223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КАЖДЫЙ ИЗ НИХ ОБЛАДАЕТ ПОЛНОМОЧИЯМИ, </a:t>
          </a:r>
        </a:p>
        <a:p>
          <a:pPr lvl="0" algn="l" defTabSz="6223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УКАЗАННЫМИ В ДОВЕРЕННОСТИ, ЕСЛИ В ДОВЕРЕННОСТИ                                                                     НЕ ПРЕДУСМОТРЕНО, ЧТО ПРЕДСТАВИТЕЛИ ОСУЩЕСТВЛЯЮТ  </a:t>
          </a:r>
          <a:r>
            <a:rPr lang="en-US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</a:t>
          </a: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ИХ СОВМЕСТНО (НАПРИМЕР, ЗАЩИТА В СУДЕ)</a:t>
          </a:r>
          <a:endParaRPr lang="ru-RU" sz="1400" b="1" kern="1200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88014" y="183715"/>
        <a:ext cx="7684743" cy="904132"/>
      </dsp:txXfrm>
    </dsp:sp>
    <dsp:sp modelId="{20159195-C47A-4FD7-8A19-1FFB8C989A45}">
      <dsp:nvSpPr>
        <dsp:cNvPr id="0" name=""/>
        <dsp:cNvSpPr/>
      </dsp:nvSpPr>
      <dsp:spPr>
        <a:xfrm>
          <a:off x="90547" y="238314"/>
          <a:ext cx="794933" cy="794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6E6E3-CE28-4172-8B08-38D85728398B}">
      <dsp:nvSpPr>
        <dsp:cNvPr id="0" name=""/>
        <dsp:cNvSpPr/>
      </dsp:nvSpPr>
      <dsp:spPr>
        <a:xfrm>
          <a:off x="888771" y="1296142"/>
          <a:ext cx="7320140" cy="635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783" tIns="35560" rIns="35560" bIns="35560" numCol="1" spcCol="1270" anchor="ctr" anchorCtr="0">
          <a:noAutofit/>
        </a:bodyPr>
        <a:lstStyle/>
        <a:p>
          <a:pPr lvl="0" algn="l" defTabSz="6223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ОТСУТСТВИЕ ПРЯМО ВЫРАЖЕННОЙ ОГОВОРКИ О СОВМЕСТНОМ ПРЕДСТАВИТЕЛЬСТВЕ,  ПРЕДСТАВИТЕЛИ ОСУЩЕСТВЛЯЮТ ПОЛНОМОЧИЯ РАЗДЕЛЬНО</a:t>
          </a:r>
        </a:p>
      </dsp:txBody>
      <dsp:txXfrm>
        <a:off x="888771" y="1296142"/>
        <a:ext cx="7320140" cy="635947"/>
      </dsp:txXfrm>
    </dsp:sp>
    <dsp:sp modelId="{CAE39C9D-F113-4DD1-A23D-3A55A26AA16E}">
      <dsp:nvSpPr>
        <dsp:cNvPr id="0" name=""/>
        <dsp:cNvSpPr/>
      </dsp:nvSpPr>
      <dsp:spPr>
        <a:xfrm>
          <a:off x="455150" y="1192400"/>
          <a:ext cx="794933" cy="794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2C40F-D24E-4586-B85D-1EF40E985D83}">
      <dsp:nvSpPr>
        <dsp:cNvPr id="0" name=""/>
        <dsp:cNvSpPr/>
      </dsp:nvSpPr>
      <dsp:spPr>
        <a:xfrm>
          <a:off x="852617" y="2120085"/>
          <a:ext cx="7320140" cy="8477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783" tIns="35560" rIns="35560" bIns="35560" numCol="1" spcCol="1270" anchor="ctr" anchorCtr="0">
          <a:noAutofit/>
        </a:bodyPr>
        <a:lstStyle/>
        <a:p>
          <a:pPr lvl="0" algn="l" defTabSz="6223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ОБЩИМ ПРАВИЛОМ РАСПРЕДЕЛЕНИЯ ПОЛНОМОЧИЙ МЕЖДУ НЕСКОЛЬКИМИ ПРЕДСТАВИТЕЛЯМИ ЯВЛЯЕТСЯ НАДЕЛЕНИЕ КАЖДОГО ИЗ НИХ ПОЛНЫМ ПЕРЕЧНЕМ ПОЛНОМОЧИЙ,  УКАЗАННЫХ В ДОВЕРЕННОСТИ</a:t>
          </a:r>
        </a:p>
      </dsp:txBody>
      <dsp:txXfrm>
        <a:off x="852617" y="2120085"/>
        <a:ext cx="7320140" cy="847736"/>
      </dsp:txXfrm>
    </dsp:sp>
    <dsp:sp modelId="{7042B918-BB27-41E8-B61B-BC8C2D29FF40}">
      <dsp:nvSpPr>
        <dsp:cNvPr id="0" name=""/>
        <dsp:cNvSpPr/>
      </dsp:nvSpPr>
      <dsp:spPr>
        <a:xfrm>
          <a:off x="455150" y="2146486"/>
          <a:ext cx="794933" cy="7949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F02E7-8A69-4F8F-B81E-127529B3DD07}">
      <dsp:nvSpPr>
        <dsp:cNvPr id="0" name=""/>
        <dsp:cNvSpPr/>
      </dsp:nvSpPr>
      <dsp:spPr>
        <a:xfrm>
          <a:off x="483787" y="3209150"/>
          <a:ext cx="7684743" cy="809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783" tIns="35560" rIns="35560" bIns="35560" numCol="1" spcCol="1270" anchor="ctr" anchorCtr="0">
          <a:noAutofit/>
        </a:bodyPr>
        <a:lstStyle/>
        <a:p>
          <a:pPr lvl="0" algn="l" defTabSz="6223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ОДНОМУ ИЛИ НЕСКОЛЬКИМ ЛИЦАМ МОГУТ БЫТЬ ПРЕДОСТАВЛЕНЫ ДОПОЛНИТЕЛЬНЫЕ ПОЛНОМОЧИЯ, СВЯЗАННЫЕ С ВЫПОЛНЕНИЕМ ОСНОВНОГО ПОРУЧЕНИЯ</a:t>
          </a:r>
        </a:p>
      </dsp:txBody>
      <dsp:txXfrm>
        <a:off x="483787" y="3209150"/>
        <a:ext cx="7684743" cy="809287"/>
      </dsp:txXfrm>
    </dsp:sp>
    <dsp:sp modelId="{AE47E3AC-B630-4851-B3BE-80A6EF01B880}">
      <dsp:nvSpPr>
        <dsp:cNvPr id="0" name=""/>
        <dsp:cNvSpPr/>
      </dsp:nvSpPr>
      <dsp:spPr>
        <a:xfrm>
          <a:off x="54389" y="3209148"/>
          <a:ext cx="903720" cy="8790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0CB08-D9EA-4AD4-8C6F-655A4E4CA0D5}">
      <dsp:nvSpPr>
        <dsp:cNvPr id="0" name=""/>
        <dsp:cNvSpPr/>
      </dsp:nvSpPr>
      <dsp:spPr>
        <a:xfrm>
          <a:off x="1330725" y="0"/>
          <a:ext cx="5184576" cy="5184576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70B26-8094-4508-BC03-318E4B28C49B}">
      <dsp:nvSpPr>
        <dsp:cNvPr id="0" name=""/>
        <dsp:cNvSpPr/>
      </dsp:nvSpPr>
      <dsp:spPr>
        <a:xfrm>
          <a:off x="4896532" y="216028"/>
          <a:ext cx="3535574" cy="1227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ДОЛЖНЫ ПРОТИВОРЕЧИТЬ ТРЕБОВАНИЯМ ЗАКОНОДАТЕЛЬСТВА</a:t>
          </a:r>
          <a:endParaRPr lang="ru-RU" sz="1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956443" y="275939"/>
        <a:ext cx="3415752" cy="1107464"/>
      </dsp:txXfrm>
    </dsp:sp>
    <dsp:sp modelId="{E0A015D5-81B1-43A0-95CC-A619BF20934D}">
      <dsp:nvSpPr>
        <dsp:cNvPr id="0" name=""/>
        <dsp:cNvSpPr/>
      </dsp:nvSpPr>
      <dsp:spPr>
        <a:xfrm>
          <a:off x="4968548" y="1584170"/>
          <a:ext cx="3535574" cy="1227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ДОЛЖНЫ БЫТЬ </a:t>
          </a:r>
        </a:p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ПРАВОМЕРНЫМИ, ОСУЩЕСТВИМЫМИ                                И КОНКРЕТНЫМИ</a:t>
          </a:r>
        </a:p>
      </dsp:txBody>
      <dsp:txXfrm>
        <a:off x="5028459" y="1644081"/>
        <a:ext cx="3415752" cy="1107464"/>
      </dsp:txXfrm>
    </dsp:sp>
    <dsp:sp modelId="{E43FE749-5F78-4E14-9B78-378E0C74E24E}">
      <dsp:nvSpPr>
        <dsp:cNvPr id="0" name=""/>
        <dsp:cNvSpPr/>
      </dsp:nvSpPr>
      <dsp:spPr>
        <a:xfrm>
          <a:off x="4968565" y="3003036"/>
          <a:ext cx="3548481" cy="12272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7785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НЕ МОГУТ ВЫХОДИТЬ ЗА ПРЕДЕЛЫ ПРАВОСПОСОБНОСТИ ПРЕДСТАВЛЯЕМОГО</a:t>
          </a:r>
        </a:p>
      </dsp:txBody>
      <dsp:txXfrm>
        <a:off x="5028476" y="3062947"/>
        <a:ext cx="3428659" cy="11074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E317B-3981-4B1B-91CC-55D1ABECF4F7}">
      <dsp:nvSpPr>
        <dsp:cNvPr id="0" name=""/>
        <dsp:cNvSpPr/>
      </dsp:nvSpPr>
      <dsp:spPr>
        <a:xfrm>
          <a:off x="0" y="309265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A7B65-418B-4043-99A5-18053CF7B6E9}">
      <dsp:nvSpPr>
        <dsp:cNvPr id="0" name=""/>
        <dsp:cNvSpPr/>
      </dsp:nvSpPr>
      <dsp:spPr>
        <a:xfrm>
          <a:off x="435648" y="14065"/>
          <a:ext cx="7431177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НАИМЕНОВАНИЕ ДОКУМЕНТА</a:t>
          </a:r>
        </a:p>
      </dsp:txBody>
      <dsp:txXfrm>
        <a:off x="464469" y="42886"/>
        <a:ext cx="7373535" cy="532758"/>
      </dsp:txXfrm>
    </dsp:sp>
    <dsp:sp modelId="{1F60D256-5475-4FF7-8DA6-CB426F94534D}">
      <dsp:nvSpPr>
        <dsp:cNvPr id="0" name=""/>
        <dsp:cNvSpPr/>
      </dsp:nvSpPr>
      <dsp:spPr>
        <a:xfrm>
          <a:off x="0" y="1147523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87728-F833-4FBF-B239-A83DE4453E8A}">
      <dsp:nvSpPr>
        <dsp:cNvPr id="0" name=""/>
        <dsp:cNvSpPr/>
      </dsp:nvSpPr>
      <dsp:spPr>
        <a:xfrm>
          <a:off x="460846" y="741152"/>
          <a:ext cx="7431238" cy="7113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5334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МЕСТО ЕЕ СОВЕРШЕНИЯ, А В СЛУЧАЕ УДОСТОВЕРЕНИЯ ДОВЕРЕННОСТИ ВНЕ ПОМЕЩЕНИЯ НОТАРИАЛЬНОЙ КОНТОРЫ - ТАКЖЕ АДРЕС УДОСТОВЕРЕНИЯ</a:t>
          </a:r>
        </a:p>
      </dsp:txBody>
      <dsp:txXfrm>
        <a:off x="495572" y="775878"/>
        <a:ext cx="7361786" cy="641920"/>
      </dsp:txXfrm>
    </dsp:sp>
    <dsp:sp modelId="{82886C1C-4A3A-4F18-8469-8FFDEA3FE80E}">
      <dsp:nvSpPr>
        <dsp:cNvPr id="0" name=""/>
        <dsp:cNvSpPr/>
      </dsp:nvSpPr>
      <dsp:spPr>
        <a:xfrm>
          <a:off x="0" y="1829702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2295A-9727-40F5-967C-F91EE3EE0BE3}">
      <dsp:nvSpPr>
        <dsp:cNvPr id="0" name=""/>
        <dsp:cNvSpPr/>
      </dsp:nvSpPr>
      <dsp:spPr>
        <a:xfrm>
          <a:off x="467677" y="1588892"/>
          <a:ext cx="7417576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5334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ДАТА СОВЕРШЕНИЯ (п. 1 ст. 186 ГК РФ, ст. 45.1 Основ)</a:t>
          </a:r>
        </a:p>
      </dsp:txBody>
      <dsp:txXfrm>
        <a:off x="496498" y="1617713"/>
        <a:ext cx="7359934" cy="532758"/>
      </dsp:txXfrm>
    </dsp:sp>
    <dsp:sp modelId="{172B94E7-2FEE-4F49-9631-8BA74186B01B}">
      <dsp:nvSpPr>
        <dsp:cNvPr id="0" name=""/>
        <dsp:cNvSpPr/>
      </dsp:nvSpPr>
      <dsp:spPr>
        <a:xfrm>
          <a:off x="0" y="2559783"/>
          <a:ext cx="8712968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16560" rIns="676223" bIns="85344" numCol="1" spcCol="1270" anchor="t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ОТНОШЕНИИ ФИЗИЧЕСКОГО ЛИЦА ДОЛЖНЫ БЫТЬ УКАЗАНЫ ФАМИЛИЯ, ИМЯ И ОТЧЕСТВО (ПРИ НАЛИЧИИ) ПОЛНОСТЬЮ, МЕСТО ЖИТЕЛЬСТВА, данные документа, удостоверяющего личность </a:t>
          </a:r>
        </a:p>
        <a:p>
          <a:pPr marL="114300" lvl="1" indent="-114300" algn="l" defTabSz="533400">
            <a:lnSpc>
              <a:spcPts val="14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ОТНОШЕНИИ ЮРИДИЧЕСКОГО ЛИЦА - ПОЛНОЕ НАИМЕНОВАНИЕ, АДРЕС, МЕСТО НАХОЖДЕНИЯ И РЕГИСТРАЦИОННЫЙ НОМЕР </a:t>
          </a:r>
        </a:p>
      </dsp:txBody>
      <dsp:txXfrm>
        <a:off x="0" y="2559783"/>
        <a:ext cx="8712968" cy="1449000"/>
      </dsp:txXfrm>
    </dsp:sp>
    <dsp:sp modelId="{3624A271-DCF0-48C1-A027-313E1DC829A7}">
      <dsp:nvSpPr>
        <dsp:cNvPr id="0" name=""/>
        <dsp:cNvSpPr/>
      </dsp:nvSpPr>
      <dsp:spPr>
        <a:xfrm>
          <a:off x="504058" y="2436043"/>
          <a:ext cx="7395253" cy="4708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5334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СВЕДЕНИЯ О ПРЕДСТАВЛЯЕМОМ И ПРЕДСТАВИТЕЛЕ (ст. 45.1 Основ):</a:t>
          </a:r>
        </a:p>
      </dsp:txBody>
      <dsp:txXfrm>
        <a:off x="527043" y="2459028"/>
        <a:ext cx="7349283" cy="424885"/>
      </dsp:txXfrm>
    </dsp:sp>
    <dsp:sp modelId="{58ED712B-F45B-4F61-BA13-F47B4B6D4ACA}">
      <dsp:nvSpPr>
        <dsp:cNvPr id="0" name=""/>
        <dsp:cNvSpPr/>
      </dsp:nvSpPr>
      <dsp:spPr>
        <a:xfrm>
          <a:off x="0" y="4174989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F70C7-0265-46E7-8045-C3DDE226CFCD}">
      <dsp:nvSpPr>
        <dsp:cNvPr id="0" name=""/>
        <dsp:cNvSpPr/>
      </dsp:nvSpPr>
      <dsp:spPr>
        <a:xfrm>
          <a:off x="459413" y="4072688"/>
          <a:ext cx="7434104" cy="438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5334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ПРЕДСТАВИТЕЛЯ (ст.ст.182, 185 ГК РФ)</a:t>
          </a:r>
        </a:p>
      </dsp:txBody>
      <dsp:txXfrm>
        <a:off x="480830" y="4094105"/>
        <a:ext cx="7391270" cy="395886"/>
      </dsp:txXfrm>
    </dsp:sp>
    <dsp:sp modelId="{BB1320DB-09F7-4D6C-AA60-1461EBB40F00}">
      <dsp:nvSpPr>
        <dsp:cNvPr id="0" name=""/>
        <dsp:cNvSpPr/>
      </dsp:nvSpPr>
      <dsp:spPr>
        <a:xfrm>
          <a:off x="3240352" y="5544617"/>
          <a:ext cx="2232175" cy="507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FB2D6-1E51-4F25-8F6D-C374DD9F345D}">
      <dsp:nvSpPr>
        <dsp:cNvPr id="0" name=""/>
        <dsp:cNvSpPr/>
      </dsp:nvSpPr>
      <dsp:spPr>
        <a:xfrm>
          <a:off x="340123" y="4754786"/>
          <a:ext cx="752613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5334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2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ПОДПИСЬ ПРЕДСТАВЛЯЕМОГО ИЛИ ПРЕДСТАВИТЕЛЯ ЮРИДИЧЕСКОГО ЛИЦА (ст. 44 Основ, п. 4 ст. 185.1 ГК РФ)</a:t>
          </a:r>
        </a:p>
      </dsp:txBody>
      <dsp:txXfrm>
        <a:off x="368944" y="4783607"/>
        <a:ext cx="7468497" cy="5327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BCD2B-FA31-4A54-BBD8-2A8B516F1D6F}">
      <dsp:nvSpPr>
        <dsp:cNvPr id="0" name=""/>
        <dsp:cNvSpPr/>
      </dsp:nvSpPr>
      <dsp:spPr>
        <a:xfrm>
          <a:off x="5101" y="1068654"/>
          <a:ext cx="4026655" cy="14975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 ДЕЙСТВИЯ ДОВЕРЕННОСТИ</a:t>
          </a:r>
        </a:p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(СТ. 186 ГК РФ)</a:t>
          </a:r>
        </a:p>
      </dsp:txBody>
      <dsp:txXfrm>
        <a:off x="48962" y="1112515"/>
        <a:ext cx="3938933" cy="1409793"/>
      </dsp:txXfrm>
    </dsp:sp>
    <dsp:sp modelId="{795DF477-A618-49EF-8150-F382234E9867}">
      <dsp:nvSpPr>
        <dsp:cNvPr id="0" name=""/>
        <dsp:cNvSpPr/>
      </dsp:nvSpPr>
      <dsp:spPr>
        <a:xfrm>
          <a:off x="407766" y="2566170"/>
          <a:ext cx="312315" cy="105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180"/>
              </a:lnTo>
              <a:lnTo>
                <a:pt x="312315" y="10571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C2820-3C38-4AC7-8A1F-0033992D2616}">
      <dsp:nvSpPr>
        <dsp:cNvPr id="0" name=""/>
        <dsp:cNvSpPr/>
      </dsp:nvSpPr>
      <dsp:spPr>
        <a:xfrm>
          <a:off x="720082" y="2926218"/>
          <a:ext cx="4273507" cy="1394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 ДОВЕРЕННОСТИ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ЗАКОНОМ НЕ ОГРАНИЧЕН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(СТ.176  ГК РФ)</a:t>
          </a:r>
        </a:p>
      </dsp:txBody>
      <dsp:txXfrm>
        <a:off x="760919" y="2967055"/>
        <a:ext cx="4191833" cy="1312590"/>
      </dsp:txXfrm>
    </dsp:sp>
    <dsp:sp modelId="{14A4C9A8-ACC0-4EE8-8DE5-A74A82A8E297}">
      <dsp:nvSpPr>
        <dsp:cNvPr id="0" name=""/>
        <dsp:cNvSpPr/>
      </dsp:nvSpPr>
      <dsp:spPr>
        <a:xfrm>
          <a:off x="4918795" y="1068654"/>
          <a:ext cx="3789071" cy="14678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ПРАВО                              ИЛИ ЗАПРЕТ ПЕРЕДОВЕРИЯ, ВОЗМОЖНОСТЬ ИЛИ ЗАПРЕТ ПОСЛЕДУЮЩЕГО ПЕРЕДОВЕРИЯ  </a:t>
          </a:r>
        </a:p>
        <a:p>
          <a:pPr lvl="0" algn="ctr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(п. 1 ст. 187 ГК РФ)</a:t>
          </a:r>
        </a:p>
      </dsp:txBody>
      <dsp:txXfrm>
        <a:off x="4961787" y="1111646"/>
        <a:ext cx="3703087" cy="13818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92A2-3833-42B0-ADC5-F07BC8319672}">
      <dsp:nvSpPr>
        <dsp:cNvPr id="0" name=""/>
        <dsp:cNvSpPr/>
      </dsp:nvSpPr>
      <dsp:spPr>
        <a:xfrm>
          <a:off x="0" y="340160"/>
          <a:ext cx="7560840" cy="1343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КАЛЕНДАРНОЙ ДАТОЙ</a:t>
          </a:r>
        </a:p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ИСТЕЧЕНИЕМ ПЕРИОДА ВРЕМЕНИ, КОТОРЫЙ ИСЧИСЛЯЕТСЯ ГОДАМИ, МЕСЯЦАМИ, НЕДЕЛЯМИ, ДНЯМИ</a:t>
          </a:r>
        </a:p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УКАЗАНИЕМ НА СОБЫТИЕ, КОТОРОЕ ДОЛЖНО НЕИЗБЕЖНО НАСТУПИТЬ (СТ. 190 ГК РФ)</a:t>
          </a:r>
        </a:p>
      </dsp:txBody>
      <dsp:txXfrm>
        <a:off x="0" y="340160"/>
        <a:ext cx="7560840" cy="1343075"/>
      </dsp:txXfrm>
    </dsp:sp>
    <dsp:sp modelId="{4ED46D1B-0FED-4AF5-9BF6-31AD4EA11C7A}">
      <dsp:nvSpPr>
        <dsp:cNvPr id="0" name=""/>
        <dsp:cNvSpPr/>
      </dsp:nvSpPr>
      <dsp:spPr>
        <a:xfrm>
          <a:off x="378042" y="5805"/>
          <a:ext cx="5292588" cy="4071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ОПРЕДЕЛЯЕТСЯ:</a:t>
          </a:r>
        </a:p>
      </dsp:txBody>
      <dsp:txXfrm>
        <a:off x="397917" y="25680"/>
        <a:ext cx="5252838" cy="367397"/>
      </dsp:txXfrm>
    </dsp:sp>
    <dsp:sp modelId="{DC748A65-4135-4291-9DC6-B3F6B983093B}">
      <dsp:nvSpPr>
        <dsp:cNvPr id="0" name=""/>
        <dsp:cNvSpPr/>
      </dsp:nvSpPr>
      <dsp:spPr>
        <a:xfrm>
          <a:off x="0" y="1782659"/>
          <a:ext cx="7560840" cy="590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ДОВЕРЕННОСТИ ДОЛЖЕН БЫТЬ ОБОЗНАЧЕН СЛОВАМИ (СТ.45.1 ОСНОВ)</a:t>
          </a:r>
        </a:p>
      </dsp:txBody>
      <dsp:txXfrm>
        <a:off x="0" y="1782659"/>
        <a:ext cx="7560840" cy="590324"/>
      </dsp:txXfrm>
    </dsp:sp>
    <dsp:sp modelId="{3723AF3A-876E-4B77-A455-792A0511E094}">
      <dsp:nvSpPr>
        <dsp:cNvPr id="0" name=""/>
        <dsp:cNvSpPr/>
      </dsp:nvSpPr>
      <dsp:spPr>
        <a:xfrm>
          <a:off x="378042" y="1709867"/>
          <a:ext cx="5292588" cy="145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49" y="1716974"/>
        <a:ext cx="5278374" cy="131369"/>
      </dsp:txXfrm>
    </dsp:sp>
    <dsp:sp modelId="{F681152D-3DD5-49E0-99DC-DD446391163B}">
      <dsp:nvSpPr>
        <dsp:cNvPr id="0" name=""/>
        <dsp:cNvSpPr/>
      </dsp:nvSpPr>
      <dsp:spPr>
        <a:xfrm>
          <a:off x="0" y="2472407"/>
          <a:ext cx="7560840" cy="776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ПРЕДСТАВЛЯЕМЫЙ ВПРАВЕ УКАЗАТЬ ВМЕСТО ЕДИНОГО СРОКА ДЕЙСТВИЯ ДОВЕРЕННОСТИ СРОК ДЕЙСТВИЯ КАЖДОГО ПОЛНОМОЧИЯ В ОТДЕЛЬНОСТИ</a:t>
          </a:r>
        </a:p>
      </dsp:txBody>
      <dsp:txXfrm>
        <a:off x="0" y="2472407"/>
        <a:ext cx="7560840" cy="776743"/>
      </dsp:txXfrm>
    </dsp:sp>
    <dsp:sp modelId="{6CCB42B5-6397-4B14-AABF-FEB364EE2466}">
      <dsp:nvSpPr>
        <dsp:cNvPr id="0" name=""/>
        <dsp:cNvSpPr/>
      </dsp:nvSpPr>
      <dsp:spPr>
        <a:xfrm>
          <a:off x="378042" y="2399615"/>
          <a:ext cx="5292588" cy="145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49" y="2406722"/>
        <a:ext cx="5278374" cy="131369"/>
      </dsp:txXfrm>
    </dsp:sp>
    <dsp:sp modelId="{5E4B4116-2B3B-4093-81E5-289EDFF8F98B}">
      <dsp:nvSpPr>
        <dsp:cNvPr id="0" name=""/>
        <dsp:cNvSpPr/>
      </dsp:nvSpPr>
      <dsp:spPr>
        <a:xfrm>
          <a:off x="0" y="3348573"/>
          <a:ext cx="7560840" cy="5903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5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ЕСЛИ </a:t>
          </a:r>
          <a:r>
            <a:rPr lang="ru-RU" sz="1400" b="1" i="0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УКАЗАН СРОК ДЕЙСТВИЯ </a:t>
          </a: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ДОВЕРЕННОСТИ, ОНА СОХРАНЯЕТ СИЛУ  </a:t>
          </a:r>
          <a:r>
            <a:rPr lang="ru-RU" sz="1400" b="1" i="0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ТЕЧЕНИЕ ГОДА </a:t>
          </a: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 ДНЯ ЕЕ СОВЕРШЕНИЯ</a:t>
          </a:r>
        </a:p>
      </dsp:txBody>
      <dsp:txXfrm>
        <a:off x="0" y="3348573"/>
        <a:ext cx="7560840" cy="590324"/>
      </dsp:txXfrm>
    </dsp:sp>
    <dsp:sp modelId="{B4507651-611E-4AD2-A920-4AAE95D4C24F}">
      <dsp:nvSpPr>
        <dsp:cNvPr id="0" name=""/>
        <dsp:cNvSpPr/>
      </dsp:nvSpPr>
      <dsp:spPr>
        <a:xfrm>
          <a:off x="378042" y="3275781"/>
          <a:ext cx="5292588" cy="145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49" y="3282888"/>
        <a:ext cx="5278374" cy="131369"/>
      </dsp:txXfrm>
    </dsp:sp>
    <dsp:sp modelId="{0E017F6F-A84D-4A2E-838D-BEDBADDBD7AD}">
      <dsp:nvSpPr>
        <dsp:cNvPr id="0" name=""/>
        <dsp:cNvSpPr/>
      </dsp:nvSpPr>
      <dsp:spPr>
        <a:xfrm>
          <a:off x="0" y="4038321"/>
          <a:ext cx="7560840" cy="807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</a:t>
          </a:r>
          <a:r>
            <a:rPr lang="ru-RU" sz="1400" b="1" i="0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ДЛЯ СОВЕРШЕНИЯ ДЕЙСТВИЙ ЗА ГРАНИЦЕЙ</a:t>
          </a: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                        </a:t>
          </a:r>
          <a:r>
            <a:rPr lang="ru-RU" sz="1400" b="1" i="0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СОДЕРЖАЩАЯ СРОК ЕЕ ДЕЙСТВИЯ</a:t>
          </a: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, СОХРАНЯЕТ СИЛУ ДО ЕЁ </a:t>
          </a:r>
          <a:r>
            <a:rPr lang="ru-RU" sz="1400" b="1" i="0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ОТМЕНЫ</a:t>
          </a: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ВЫДАВШИМ ЛИЦОМ (П. 2 СТ. 186 ГК РФ)</a:t>
          </a:r>
        </a:p>
      </dsp:txBody>
      <dsp:txXfrm>
        <a:off x="0" y="4038321"/>
        <a:ext cx="7560840" cy="807812"/>
      </dsp:txXfrm>
    </dsp:sp>
    <dsp:sp modelId="{D14AEE12-509B-4866-AAC9-43D8F8028CDA}">
      <dsp:nvSpPr>
        <dsp:cNvPr id="0" name=""/>
        <dsp:cNvSpPr/>
      </dsp:nvSpPr>
      <dsp:spPr>
        <a:xfrm>
          <a:off x="378042" y="3965529"/>
          <a:ext cx="5292588" cy="145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49" y="3972636"/>
        <a:ext cx="5278374" cy="131369"/>
      </dsp:txXfrm>
    </dsp:sp>
    <dsp:sp modelId="{4D3660F1-6C2A-473B-95E6-13C910EF6472}">
      <dsp:nvSpPr>
        <dsp:cNvPr id="0" name=""/>
        <dsp:cNvSpPr/>
      </dsp:nvSpPr>
      <dsp:spPr>
        <a:xfrm>
          <a:off x="0" y="4942544"/>
          <a:ext cx="7560840" cy="102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168457" rIns="586805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СРОК ДЕЙСТВИЯ ДОВЕРЕННОСТИ, ВЫДАННОЙ В ПОРЯДКЕ ПЕРЕДОВЕРИЯ, НЕ МОЖЕТ ПРЕВЫШАТЬ СРОК ДЕЙСТВИЯ ОСНОВНОЙ ДОВЕРЕННОСТИ (П. 4 СТ. 187 ГК РФ, СТ. 59 ОСНОВ)</a:t>
          </a:r>
        </a:p>
      </dsp:txBody>
      <dsp:txXfrm>
        <a:off x="0" y="4942544"/>
        <a:ext cx="7560840" cy="1025300"/>
      </dsp:txXfrm>
    </dsp:sp>
    <dsp:sp modelId="{D39EF3A1-24F5-4E87-A01A-635DD8C17C3F}">
      <dsp:nvSpPr>
        <dsp:cNvPr id="0" name=""/>
        <dsp:cNvSpPr/>
      </dsp:nvSpPr>
      <dsp:spPr>
        <a:xfrm>
          <a:off x="378042" y="4872765"/>
          <a:ext cx="5292588" cy="1455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149" y="4879872"/>
        <a:ext cx="5278374" cy="1313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86C0F-3328-4D85-8467-21A79DEA1784}">
      <dsp:nvSpPr>
        <dsp:cNvPr id="0" name=""/>
        <dsp:cNvSpPr/>
      </dsp:nvSpPr>
      <dsp:spPr>
        <a:xfrm>
          <a:off x="4356484" y="1427550"/>
          <a:ext cx="1828513" cy="597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7"/>
              </a:lnTo>
              <a:lnTo>
                <a:pt x="1828513" y="298737"/>
              </a:lnTo>
              <a:lnTo>
                <a:pt x="1828513" y="5974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5A641-8C1A-463E-B467-2F69EE9174E8}">
      <dsp:nvSpPr>
        <dsp:cNvPr id="0" name=""/>
        <dsp:cNvSpPr/>
      </dsp:nvSpPr>
      <dsp:spPr>
        <a:xfrm>
          <a:off x="630781" y="3447582"/>
          <a:ext cx="458932" cy="1308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753"/>
              </a:lnTo>
              <a:lnTo>
                <a:pt x="458932" y="130875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24A40-C571-40B9-9EF0-2DD06689FB19}">
      <dsp:nvSpPr>
        <dsp:cNvPr id="0" name=""/>
        <dsp:cNvSpPr/>
      </dsp:nvSpPr>
      <dsp:spPr>
        <a:xfrm>
          <a:off x="1854602" y="1427550"/>
          <a:ext cx="2501881" cy="597474"/>
        </a:xfrm>
        <a:custGeom>
          <a:avLst/>
          <a:gdLst/>
          <a:ahLst/>
          <a:cxnLst/>
          <a:rect l="0" t="0" r="0" b="0"/>
          <a:pathLst>
            <a:path>
              <a:moveTo>
                <a:pt x="2501881" y="0"/>
              </a:moveTo>
              <a:lnTo>
                <a:pt x="2501881" y="298737"/>
              </a:lnTo>
              <a:lnTo>
                <a:pt x="0" y="298737"/>
              </a:lnTo>
              <a:lnTo>
                <a:pt x="0" y="59747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7C760-5498-4302-B135-F8980CFCBF26}">
      <dsp:nvSpPr>
        <dsp:cNvPr id="0" name=""/>
        <dsp:cNvSpPr/>
      </dsp:nvSpPr>
      <dsp:spPr>
        <a:xfrm>
          <a:off x="2933926" y="4992"/>
          <a:ext cx="2845115" cy="1422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ОСНОВАНИЯ ПЕРЕДОВЕРИЯ</a:t>
          </a:r>
        </a:p>
      </dsp:txBody>
      <dsp:txXfrm>
        <a:off x="2933926" y="4992"/>
        <a:ext cx="2845115" cy="1422557"/>
      </dsp:txXfrm>
    </dsp:sp>
    <dsp:sp modelId="{39880696-5F04-48CB-A916-7499814626CE}">
      <dsp:nvSpPr>
        <dsp:cNvPr id="0" name=""/>
        <dsp:cNvSpPr/>
      </dsp:nvSpPr>
      <dsp:spPr>
        <a:xfrm>
          <a:off x="324826" y="2025025"/>
          <a:ext cx="3059552" cy="1422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</a:t>
          </a:r>
          <a:r>
            <a:rPr lang="ru-RU" sz="1400" b="1" i="0" u="sng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САМОЙ ДОВЕРЕННОСТИ </a:t>
          </a:r>
          <a:r>
            <a:rPr lang="ru-RU" sz="14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СОДЕРЖИТСЯ УКАЗАНИЕ     НА ТО, ЧТО ПОЛНОМОЧИЯ ПО ДОВЕРЕННОСТИ МОГУТ БЫТЬ ПЕРЕДАНЫ ДРУГОМУ ЛИЦУ</a:t>
          </a:r>
        </a:p>
      </dsp:txBody>
      <dsp:txXfrm>
        <a:off x="324826" y="2025025"/>
        <a:ext cx="3059552" cy="1422557"/>
      </dsp:txXfrm>
    </dsp:sp>
    <dsp:sp modelId="{74641846-0623-4F5A-988A-B1493DD68D6D}">
      <dsp:nvSpPr>
        <dsp:cNvPr id="0" name=""/>
        <dsp:cNvSpPr/>
      </dsp:nvSpPr>
      <dsp:spPr>
        <a:xfrm>
          <a:off x="1089714" y="4045057"/>
          <a:ext cx="3221154" cy="1422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МОЖЕТ БЫТЬ ПРЕДУСМОТРЕНА ПЕРЕДАЧА КАК ВСЕХ ПОЛНОМОЧИЙ, УКАЗАННЫХ В ОСНОВНОЙ ДОВЕРЕННОСТИ, ТАК И ОТДЕЛЬНЫХ ПОЛНОМОЧИЙ</a:t>
          </a:r>
        </a:p>
      </dsp:txBody>
      <dsp:txXfrm>
        <a:off x="1089714" y="4045057"/>
        <a:ext cx="3221154" cy="1422557"/>
      </dsp:txXfrm>
    </dsp:sp>
    <dsp:sp modelId="{910F92CD-ABA3-48D3-A2C8-9BC56F50817B}">
      <dsp:nvSpPr>
        <dsp:cNvPr id="0" name=""/>
        <dsp:cNvSpPr/>
      </dsp:nvSpPr>
      <dsp:spPr>
        <a:xfrm>
          <a:off x="3981853" y="2025025"/>
          <a:ext cx="4406287" cy="1422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ПРЕДСТАВИТЕЛЬ </a:t>
          </a:r>
          <a:r>
            <a:rPr lang="ru-RU" sz="1400" b="1" i="0" u="sng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ВЫНУЖДЕН К ПЕРЕДАЧЕ ПОЛНОМОЧИЙ</a:t>
          </a:r>
          <a:r>
            <a:rPr lang="ru-RU" sz="1400" b="1" i="0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ПО ДОВЕРЕННОСТИ  СИЛОЮ ОБСТОЯТЕЛЬСТВ ДЛЯ ОХРАНЫ ИНТЕРЕСОВ ВЫДАВШЕГО ДОВЕРЕННОСТЬ ЛИЦА, И ДОВЕРЕННОСТЬЮ ПРЯМО                            НЕ ЗАПРЕЩАНО ПЕРЕДОВЕРИЕ                           (п. 1 ст. 187 ГК РФ)</a:t>
          </a:r>
        </a:p>
      </dsp:txBody>
      <dsp:txXfrm>
        <a:off x="3981853" y="2025025"/>
        <a:ext cx="4406287" cy="14225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EC15-FB77-481F-A0BC-CDAB02225218}">
      <dsp:nvSpPr>
        <dsp:cNvPr id="0" name=""/>
        <dsp:cNvSpPr/>
      </dsp:nvSpPr>
      <dsp:spPr>
        <a:xfrm>
          <a:off x="193087" y="4270"/>
          <a:ext cx="2940635" cy="1095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ЛЮБЫМ ПРЕДСТАВИТЕЛЕМ</a:t>
          </a:r>
          <a:endParaRPr lang="ru-RU" sz="1400" b="1" kern="1200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5173" y="36356"/>
        <a:ext cx="2876463" cy="1031330"/>
      </dsp:txXfrm>
    </dsp:sp>
    <dsp:sp modelId="{F86B2EAB-F161-48A6-953B-7F3B1D8D43C7}">
      <dsp:nvSpPr>
        <dsp:cNvPr id="0" name=""/>
        <dsp:cNvSpPr/>
      </dsp:nvSpPr>
      <dsp:spPr>
        <a:xfrm>
          <a:off x="487151" y="1099773"/>
          <a:ext cx="323861" cy="67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348"/>
              </a:lnTo>
              <a:lnTo>
                <a:pt x="323861" y="67034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A078-742C-4710-9589-96FB05C90AC3}">
      <dsp:nvSpPr>
        <dsp:cNvPr id="0" name=""/>
        <dsp:cNvSpPr/>
      </dsp:nvSpPr>
      <dsp:spPr>
        <a:xfrm>
          <a:off x="811012" y="1222370"/>
          <a:ext cx="3376040" cy="109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ДОВЕРЕННОСТИ БЕЗ УКАЗАНИЯ НА СОВМЕСТНОЕ ОСУЩЕСТВЛЕНИЕ ДАННЫХ ПОЛНОМОЧИЙ</a:t>
          </a:r>
          <a:endParaRPr lang="ru-RU" sz="1400" b="1" u="none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43098" y="1254456"/>
        <a:ext cx="3311868" cy="1031330"/>
      </dsp:txXfrm>
    </dsp:sp>
    <dsp:sp modelId="{AC45A9E4-4ED0-465C-B27E-D6073AB23F9B}">
      <dsp:nvSpPr>
        <dsp:cNvPr id="0" name=""/>
        <dsp:cNvSpPr/>
      </dsp:nvSpPr>
      <dsp:spPr>
        <a:xfrm>
          <a:off x="487151" y="1099773"/>
          <a:ext cx="331398" cy="230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298"/>
              </a:lnTo>
              <a:lnTo>
                <a:pt x="331398" y="230729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70D76-16DF-4FFB-BEF0-6CC4F451CF79}">
      <dsp:nvSpPr>
        <dsp:cNvPr id="0" name=""/>
        <dsp:cNvSpPr/>
      </dsp:nvSpPr>
      <dsp:spPr>
        <a:xfrm>
          <a:off x="818549" y="2440460"/>
          <a:ext cx="3915852" cy="1933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ДОВЕРЕННОСТИ С УКАЗАНИЕМ                     НА СОВМЕСТНОЕ ОСУЩЕСТВЛЕНИЕ ПОЛНОМОЧИЙ</a:t>
          </a:r>
          <a:endParaRPr lang="ru-RU" sz="1400" b="1" u="sng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6223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1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УСЛОВИИ ПРЕДУСМОТРЕННОГО                  В ДОВЕРЕННОСТИ ПРАВА КАЖДОГО                ИЗ ПРЕДСТАВИТЕЛЕЙ СОВЕРШИТЬ ПЕРЕДОВЕРИЕ</a:t>
          </a:r>
          <a:endParaRPr lang="ru-RU" sz="1400" b="1" u="sng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75171" y="2497082"/>
        <a:ext cx="3802608" cy="1819978"/>
      </dsp:txXfrm>
    </dsp:sp>
    <dsp:sp modelId="{6FB3DEA8-9AC8-4854-807B-470B072ED640}">
      <dsp:nvSpPr>
        <dsp:cNvPr id="0" name=""/>
        <dsp:cNvSpPr/>
      </dsp:nvSpPr>
      <dsp:spPr>
        <a:xfrm>
          <a:off x="3909904" y="4270"/>
          <a:ext cx="3975513" cy="1095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ТОЛЬКО ВСЕМИ ПРЕДСТАВИТЕЛЯМИ СОВМЕСТНО </a:t>
          </a:r>
          <a:endParaRPr lang="ru-RU" sz="1400" b="1" kern="1200" spc="10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941990" y="36356"/>
        <a:ext cx="3911341" cy="1031330"/>
      </dsp:txXfrm>
    </dsp:sp>
    <dsp:sp modelId="{F2C16834-1C96-4AEF-8D38-40F4ED5C0A7E}">
      <dsp:nvSpPr>
        <dsp:cNvPr id="0" name=""/>
        <dsp:cNvSpPr/>
      </dsp:nvSpPr>
      <dsp:spPr>
        <a:xfrm>
          <a:off x="4307455" y="1099773"/>
          <a:ext cx="333924" cy="628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938"/>
              </a:lnTo>
              <a:lnTo>
                <a:pt x="333924" y="62893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1565-CF75-48BD-9AA5-285BF950FF69}">
      <dsp:nvSpPr>
        <dsp:cNvPr id="0" name=""/>
        <dsp:cNvSpPr/>
      </dsp:nvSpPr>
      <dsp:spPr>
        <a:xfrm>
          <a:off x="4641380" y="1152127"/>
          <a:ext cx="3814872" cy="1153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22300">
            <a:lnSpc>
              <a:spcPts val="1600"/>
            </a:lnSpc>
            <a:spcBef>
              <a:spcPct val="0"/>
            </a:spcBef>
            <a:spcAft>
              <a:spcPts val="0"/>
            </a:spcAft>
          </a:pPr>
          <a:r>
            <a:rPr lang="ru-RU" sz="1400" b="1" u="none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ДОВЕРЕННОСТИ С УКАЗАНИЕМ                       НА СОВМЕСТНОЕ ОСУЩЕСТВЛЕНИЕ ПОЛНОМОЧИЙ </a:t>
          </a:r>
          <a:endParaRPr lang="ru-RU" sz="1400" b="1" u="none" kern="1200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75155" y="1185902"/>
        <a:ext cx="3747322" cy="10856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61A9F-15B7-43A5-8520-0C74992E1EF0}">
      <dsp:nvSpPr>
        <dsp:cNvPr id="0" name=""/>
        <dsp:cNvSpPr/>
      </dsp:nvSpPr>
      <dsp:spPr>
        <a:xfrm>
          <a:off x="0" y="1147"/>
          <a:ext cx="813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A0CF7-5C27-420B-9C22-1156DEB86708}">
      <dsp:nvSpPr>
        <dsp:cNvPr id="0" name=""/>
        <dsp:cNvSpPr/>
      </dsp:nvSpPr>
      <dsp:spPr>
        <a:xfrm>
          <a:off x="0" y="1147"/>
          <a:ext cx="8136904" cy="93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ДОВЕРЕННОСТЬ, ВЫДАННАЯ С ПРАВОМ ПЕРЕДОВЕРИЯ ПОЛНОМОЧИЙ ПО НЕЙ, МОЖЕТ </a:t>
          </a:r>
          <a:r>
            <a:rPr lang="ru-RU" sz="1400" b="1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ТАКЖЕ ПРЕДУСМАТРИВАТЬ ПРАВО ПОСЛЕДУЮЩЕГО ПЕРЕДОВЕРИЯ </a:t>
          </a:r>
        </a:p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(П. 7 СТ. 187 ГК РФ)</a:t>
          </a:r>
          <a:endParaRPr lang="ru-RU" sz="1400" b="1" kern="1200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1147"/>
        <a:ext cx="8136904" cy="933268"/>
      </dsp:txXfrm>
    </dsp:sp>
    <dsp:sp modelId="{514D9855-FE0F-4009-9F96-B374722B4C51}">
      <dsp:nvSpPr>
        <dsp:cNvPr id="0" name=""/>
        <dsp:cNvSpPr/>
      </dsp:nvSpPr>
      <dsp:spPr>
        <a:xfrm>
          <a:off x="0" y="934415"/>
          <a:ext cx="813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1246C-6778-4084-A7EA-D0246383CBE3}">
      <dsp:nvSpPr>
        <dsp:cNvPr id="0" name=""/>
        <dsp:cNvSpPr/>
      </dsp:nvSpPr>
      <dsp:spPr>
        <a:xfrm>
          <a:off x="0" y="934415"/>
          <a:ext cx="8136904" cy="915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lvl="0" indent="0" algn="just" defTabSz="91440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НЕДОПУСТИМО УКАЗЫВАТЬ </a:t>
          </a:r>
          <a:r>
            <a:rPr lang="ru-RU" sz="1400" b="1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ПРАВО ПОСЛЕДУЮЩЕГО ПЕРЕДОВЕРИЯ</a:t>
          </a:r>
          <a:r>
            <a:rPr lang="ru-RU" sz="1400" b="1" u="none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                                 </a:t>
          </a: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ДОВЕРЕННОСТИ, ВЫДАВАЕМОЙ В ПОРЯДКЕ ПЕРЕДОВЕРИЯ, ЕСЛИ ОНО  ОТСУТСТВУЕТ В ПЕРВОНАЧАЛЬНОЙ ДОВЕРЕННОСТИ</a:t>
          </a:r>
          <a:endParaRPr lang="ru-RU" sz="1400" b="1" kern="1200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934415"/>
        <a:ext cx="8136904" cy="915436"/>
      </dsp:txXfrm>
    </dsp:sp>
    <dsp:sp modelId="{891838B0-D6FF-4748-B752-6211784CB57C}">
      <dsp:nvSpPr>
        <dsp:cNvPr id="0" name=""/>
        <dsp:cNvSpPr/>
      </dsp:nvSpPr>
      <dsp:spPr>
        <a:xfrm>
          <a:off x="0" y="1849851"/>
          <a:ext cx="813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E39C4-7D7E-4D19-B48B-A5D855F20503}">
      <dsp:nvSpPr>
        <dsp:cNvPr id="0" name=""/>
        <dsp:cNvSpPr/>
      </dsp:nvSpPr>
      <dsp:spPr>
        <a:xfrm>
          <a:off x="0" y="1849851"/>
          <a:ext cx="8136904" cy="102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ОБЪЕМ ПОЛНОМОЧИЙ, КОТОРЫЕ ПРЕДСТАВИТЕЛЬ ПО ОСНОВНОЙ ДОВЕРЕННОСТИ ПЕРЕДАЕТ В ПОРЯДКЕ ПЕРЕДОВЕРИЯ, УСТАНАВЛИВАЕТСЯ ИМ САМОСТОЯТЕЛЬНО, НО </a:t>
          </a:r>
          <a:r>
            <a:rPr lang="ru-RU" sz="1400" b="1" u="sng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НЕ МОЖЕТ ПРЕВЫШАТЬ ОБЪЕМ ПОЛНОМОЧИЙ                        ПО ОСНОВНОЙ ДОВЕРЕННОСТИ</a:t>
          </a:r>
          <a:endParaRPr lang="ru-RU" sz="1400" b="1" u="sng" kern="1200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</a:endParaRPr>
        </a:p>
      </dsp:txBody>
      <dsp:txXfrm>
        <a:off x="0" y="1849851"/>
        <a:ext cx="8136904" cy="1028671"/>
      </dsp:txXfrm>
    </dsp:sp>
    <dsp:sp modelId="{B1F91498-6600-4938-BED0-5B64A38C4823}">
      <dsp:nvSpPr>
        <dsp:cNvPr id="0" name=""/>
        <dsp:cNvSpPr/>
      </dsp:nvSpPr>
      <dsp:spPr>
        <a:xfrm>
          <a:off x="0" y="2878523"/>
          <a:ext cx="813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472A-029D-44C7-B3BF-F9884E84A416}">
      <dsp:nvSpPr>
        <dsp:cNvPr id="0" name=""/>
        <dsp:cNvSpPr/>
      </dsp:nvSpPr>
      <dsp:spPr>
        <a:xfrm>
          <a:off x="0" y="2878523"/>
          <a:ext cx="8136904" cy="13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 ВЫДАЧЕ ДОВЕРЕННОСТИ ПРЕДСТАВЛЯЕМЫМ МОЖЕТ УСТАНАВЛИВАТЬСЯ ОГРАНИЧЕНИЕ  ПЕРЕДОВЕРИЯ </a:t>
          </a:r>
          <a:endParaRPr lang="en-US" sz="1400" b="1" kern="1200" cap="none" spc="100" baseline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НАПРИМЕР, "ДОВЕРЕННОСТЬ ВЫДАНА С ПРАВОМ ПЕРЕДОВЕРИЯ И С ПРАВОМ ОДНОКРАТНОГО ПОСЛЕДУЮЩЕГО ПЕРЕДОВЕРИЯ"</a:t>
          </a:r>
        </a:p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"ДОВЕРЕННОСТЬ ВЫДАНА С ПРАВОМ ОДНОКРАТНОГО ПЕРЕДОВЕРИЯ"</a:t>
          </a:r>
        </a:p>
        <a:p>
          <a:pPr lvl="0" algn="just" defTabSz="6223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"ДОВЕРЕННОСТЬ ВЫДАНА С ПРАВОМ ПЕРЕДОВЕРИЯ, НО БЕЗ ПРАВА ПОСЛЕДУЮЩЕГО ПЕРЕДОВЕРИЯ"</a:t>
          </a:r>
          <a:endParaRPr lang="ru-RU" sz="1200" b="1" kern="1200" cap="none" spc="10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0" y="2878523"/>
        <a:ext cx="8136904" cy="13570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5D6D2-EFAD-4E26-8B5D-3EA4D1BD3AD3}">
      <dsp:nvSpPr>
        <dsp:cNvPr id="0" name=""/>
        <dsp:cNvSpPr/>
      </dsp:nvSpPr>
      <dsp:spPr>
        <a:xfrm>
          <a:off x="366308" y="28181"/>
          <a:ext cx="1380340" cy="13803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53F6CB-D8C3-44F9-9B95-C3B9810746AF}">
      <dsp:nvSpPr>
        <dsp:cNvPr id="0" name=""/>
        <dsp:cNvSpPr/>
      </dsp:nvSpPr>
      <dsp:spPr>
        <a:xfrm>
          <a:off x="1025639" y="0"/>
          <a:ext cx="7364619" cy="13803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В ПОРЯДКЕ ПЕРЕДОВЕРИЯ УДОСТОВЕРЯЕТСЯ НОТАРИУСОМ                            </a:t>
          </a:r>
          <a:r>
            <a:rPr lang="ru-RU" sz="1400" b="1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 ПРЕДЪЯВЛЕНИИ ПРЕДСТАВИТЕЛЕМ ОСНОВНОЙ ДОВЕРЕННОСТИ,</a:t>
          </a:r>
          <a:r>
            <a:rPr lang="ru-RU" sz="14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ЭТОМ НОТАРИУС ПРОВЕРЯЕТ, СОДЕРЖИТСЯ ЛИ В НЕЙ </a:t>
          </a:r>
          <a:r>
            <a:rPr lang="ru-RU" sz="1400" b="1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УКАЗАНИЕ НА ПРАВО ПЕРЕДОВЕРИЯ</a:t>
          </a:r>
          <a:endParaRPr lang="ru-RU" sz="1400" b="1" u="sng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25639" y="0"/>
        <a:ext cx="7364619" cy="1380340"/>
      </dsp:txXfrm>
    </dsp:sp>
    <dsp:sp modelId="{5A6770B5-6D30-463C-9026-16AD2BB8AE6A}">
      <dsp:nvSpPr>
        <dsp:cNvPr id="0" name=""/>
        <dsp:cNvSpPr/>
      </dsp:nvSpPr>
      <dsp:spPr>
        <a:xfrm>
          <a:off x="366308" y="1493385"/>
          <a:ext cx="1380340" cy="13803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D68755-9AAB-4987-BDA9-0B50CE2E2FBE}">
      <dsp:nvSpPr>
        <dsp:cNvPr id="0" name=""/>
        <dsp:cNvSpPr/>
      </dsp:nvSpPr>
      <dsp:spPr>
        <a:xfrm>
          <a:off x="1060316" y="1498713"/>
          <a:ext cx="7364619" cy="13803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НОТАРИУС ОСУЩЕСТВЛЯЕТ ПРОВЕРКУ ДОВЕРЕННОСТЕЙ НА ПРЕДМЕТ ДЕЙСТВИТЕЛЬНОСТИ (УДОСТОВЕРЯЛАСЬ ЛИ ТАКАЯ ДОВЕРЕННОСТЬ), А ТАКЖЕ НА ПРЕДМЕТ ОТМЕНЫ ДОВЕРЕННОСТИ (п.2 ст.188 ГК РФ) ПОСРЕДСТВОМ ЕИС, РЕЕСТРА ОТМЕНЕННЫХ ДОВЕРЕННОСТЕЙ ФНП</a:t>
          </a:r>
          <a:endParaRPr lang="ru-RU" sz="1400" b="1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60316" y="1498713"/>
        <a:ext cx="7364619" cy="1380340"/>
      </dsp:txXfrm>
    </dsp:sp>
    <dsp:sp modelId="{3EA23203-8E8C-4F30-B0D2-11A5BCB7D33A}">
      <dsp:nvSpPr>
        <dsp:cNvPr id="0" name=""/>
        <dsp:cNvSpPr/>
      </dsp:nvSpPr>
      <dsp:spPr>
        <a:xfrm>
          <a:off x="432053" y="3010876"/>
          <a:ext cx="1380340" cy="13803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0BFFA4-FD7C-4C20-B97B-31BB211C4855}">
      <dsp:nvSpPr>
        <dsp:cNvPr id="0" name=""/>
        <dsp:cNvSpPr/>
      </dsp:nvSpPr>
      <dsp:spPr>
        <a:xfrm>
          <a:off x="1056202" y="3282458"/>
          <a:ext cx="7364619" cy="13803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577850">
            <a:lnSpc>
              <a:spcPts val="192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 УДОСТОВЕРЕНИЕМ ДОВЕРЕННОСТИ НОТАРИУС ПОСРЕДСТВОМ  ЕИС  И ИНЫХ ЭЛЕКТРОННЫХ СЕРВИСОВ И ЗАПРОСОВ В ОРГАНЫ ВЛАСТИ (ЕГРН, ЕГРЮЛ, ЗАГС, МВД) УСТАНАВЛИВАЕТ, НЕ ПРЕКРАЩЕНО  ЛИ </a:t>
          </a:r>
          <a:r>
            <a:rPr lang="ru-RU" sz="1300" b="1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ДЕЙСТВИЕ ПЕРВОНАЧАЛЬНОЙ ДОВЕРЕННОСТИ </a:t>
          </a:r>
          <a:r>
            <a:rPr lang="ru-RU" sz="13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(п.1 ст.188 ГК РФ в случаях смерти доверителя, поверенного, признании их недееспособными, ограниченно дееспособными, ликвидации юридического лица и пр.), А В СЛУЧАЕ ПОСЛЕДУЮЩЕГО ПЕРЕДОВЕРИЯ - ТАКЖЕ ДОВЕРЕННОСТИ, ВЫДАННОЙ В ПОРЯДКЕ ПЕРЕДОВЕРИЯ </a:t>
          </a:r>
          <a:endParaRPr lang="ru-RU" sz="1300" b="1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56202" y="3282458"/>
        <a:ext cx="7364619" cy="1380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0ED0C-A8A1-4B84-9FEB-B71B27160EF8}">
      <dsp:nvSpPr>
        <dsp:cNvPr id="0" name=""/>
        <dsp:cNvSpPr/>
      </dsp:nvSpPr>
      <dsp:spPr>
        <a:xfrm>
          <a:off x="700776" y="2066651"/>
          <a:ext cx="2466504" cy="1123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shade val="8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ПОЛНОМОЧИЯ ПРЕДСТАВИТЕЛЯ</a:t>
          </a:r>
        </a:p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ОСНОВАНЫ НА:</a:t>
          </a:r>
        </a:p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(п.</a:t>
          </a:r>
          <a:r>
            <a:rPr lang="ru-RU" sz="20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</a:t>
          </a:r>
          <a:r>
            <a:rPr lang="ru-RU" sz="18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ст.182 ГК РФ)</a:t>
          </a:r>
          <a:endParaRPr lang="ru-RU" sz="18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33676" y="2099551"/>
        <a:ext cx="2400704" cy="1057480"/>
      </dsp:txXfrm>
    </dsp:sp>
    <dsp:sp modelId="{42E4F990-0A69-4FCF-89D2-B33165D0CA8E}">
      <dsp:nvSpPr>
        <dsp:cNvPr id="0" name=""/>
        <dsp:cNvSpPr/>
      </dsp:nvSpPr>
      <dsp:spPr>
        <a:xfrm rot="18041466">
          <a:off x="2542917" y="1503780"/>
          <a:ext cx="2550551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2550551" y="27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754429" y="1467878"/>
        <a:ext cx="127527" cy="127527"/>
      </dsp:txXfrm>
    </dsp:sp>
    <dsp:sp modelId="{3E7503C3-747B-4D4A-8F3D-74CA496CA2D0}">
      <dsp:nvSpPr>
        <dsp:cNvPr id="0" name=""/>
        <dsp:cNvSpPr/>
      </dsp:nvSpPr>
      <dsp:spPr>
        <a:xfrm>
          <a:off x="4469106" y="1980"/>
          <a:ext cx="3216453" cy="86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ДОВЕРЕННОСТИ, ДОГОВОРЕ, РЕШЕНИЯ ОБЩЕГО СОБРАНИЯ</a:t>
          </a:r>
          <a:endParaRPr lang="ru-RU" sz="14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494471" y="27345"/>
        <a:ext cx="3165723" cy="815293"/>
      </dsp:txXfrm>
    </dsp:sp>
    <dsp:sp modelId="{D36C5236-161E-494F-970C-DB1271F39045}">
      <dsp:nvSpPr>
        <dsp:cNvPr id="0" name=""/>
        <dsp:cNvSpPr/>
      </dsp:nvSpPr>
      <dsp:spPr>
        <a:xfrm rot="19247740">
          <a:off x="2978194" y="2069476"/>
          <a:ext cx="1679999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1679999" y="27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776193" y="2055338"/>
        <a:ext cx="83999" cy="83999"/>
      </dsp:txXfrm>
    </dsp:sp>
    <dsp:sp modelId="{1F08EFD1-6AB6-4E0A-9F31-33E917A0BD9D}">
      <dsp:nvSpPr>
        <dsp:cNvPr id="0" name=""/>
        <dsp:cNvSpPr/>
      </dsp:nvSpPr>
      <dsp:spPr>
        <a:xfrm>
          <a:off x="4469106" y="1112096"/>
          <a:ext cx="3241774" cy="908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УКАЗАНИИ ЗАКОНА</a:t>
          </a:r>
          <a:endParaRPr lang="ru-RU" sz="14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495717" y="1138707"/>
        <a:ext cx="3188552" cy="855354"/>
      </dsp:txXfrm>
    </dsp:sp>
    <dsp:sp modelId="{569BAA76-099A-49D5-ABEC-70E133B038ED}">
      <dsp:nvSpPr>
        <dsp:cNvPr id="0" name=""/>
        <dsp:cNvSpPr/>
      </dsp:nvSpPr>
      <dsp:spPr>
        <a:xfrm rot="512960">
          <a:off x="3159966" y="2698283"/>
          <a:ext cx="1316453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1316453" y="27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5282" y="2693233"/>
        <a:ext cx="65822" cy="65822"/>
      </dsp:txXfrm>
    </dsp:sp>
    <dsp:sp modelId="{3C0BDEC4-995B-46AB-AD5E-9567CBFD1C03}">
      <dsp:nvSpPr>
        <dsp:cNvPr id="0" name=""/>
        <dsp:cNvSpPr/>
      </dsp:nvSpPr>
      <dsp:spPr>
        <a:xfrm>
          <a:off x="4469106" y="2264765"/>
          <a:ext cx="3255052" cy="1118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АКТЕ УПОЛНОМОЧЕННОГО  ГОСУДАРСТВЕННОГО ОРГАНА ИЛИ ОРГАНА МЕСТНОГО САМОУПРАВЛЕНИЯ</a:t>
          </a:r>
          <a:endParaRPr lang="ru-RU" sz="12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501865" y="2297524"/>
        <a:ext cx="3189534" cy="1052945"/>
      </dsp:txXfrm>
    </dsp:sp>
    <dsp:sp modelId="{47634B95-A23A-4C53-A0C3-59A7EE2B7B85}">
      <dsp:nvSpPr>
        <dsp:cNvPr id="0" name=""/>
        <dsp:cNvSpPr/>
      </dsp:nvSpPr>
      <dsp:spPr>
        <a:xfrm rot="3258888">
          <a:off x="2702339" y="3506765"/>
          <a:ext cx="2231708" cy="55722"/>
        </a:xfrm>
        <a:custGeom>
          <a:avLst/>
          <a:gdLst/>
          <a:ahLst/>
          <a:cxnLst/>
          <a:rect l="0" t="0" r="0" b="0"/>
          <a:pathLst>
            <a:path>
              <a:moveTo>
                <a:pt x="0" y="27861"/>
              </a:moveTo>
              <a:lnTo>
                <a:pt x="2231708" y="2786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762401" y="3478834"/>
        <a:ext cx="111585" cy="111585"/>
      </dsp:txXfrm>
    </dsp:sp>
    <dsp:sp modelId="{3F2594A1-69CD-4F5D-A1DA-64C6FB38DA6C}">
      <dsp:nvSpPr>
        <dsp:cNvPr id="0" name=""/>
        <dsp:cNvSpPr/>
      </dsp:nvSpPr>
      <dsp:spPr>
        <a:xfrm>
          <a:off x="4469106" y="3627321"/>
          <a:ext cx="3254564" cy="1627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spc="1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МОГУТ ТАКЖЕ ЯВСТВОВАТЬ              ИЗ ОБСТАНОВКИ, В КОТОРОЙ ДЕЙСТВУЕТ ПРЕДСТАВИТЕЛЬ (ПРОДАВЕЦ В РОЗНИЧНОЙ ТОРГОВЛЕ, КАССИР И Т.П.)</a:t>
          </a:r>
          <a:endParaRPr lang="ru-RU" sz="1200" b="1" kern="1200" spc="1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516767" y="3674982"/>
        <a:ext cx="3159242" cy="15319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FA5DF-7B11-4259-ADD0-3B84D0D1F6B6}">
      <dsp:nvSpPr>
        <dsp:cNvPr id="0" name=""/>
        <dsp:cNvSpPr/>
      </dsp:nvSpPr>
      <dsp:spPr>
        <a:xfrm>
          <a:off x="216029" y="576064"/>
          <a:ext cx="1415733" cy="141573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80000"/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BF56812C-6EB5-45A7-A87C-77A31A832948}">
      <dsp:nvSpPr>
        <dsp:cNvPr id="0" name=""/>
        <dsp:cNvSpPr/>
      </dsp:nvSpPr>
      <dsp:spPr>
        <a:xfrm>
          <a:off x="1713280" y="520199"/>
          <a:ext cx="6659580" cy="141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НОТАРИАЛЬНО УДОСТОВЕРЕННЫЕ ДОВЕРЕННОСТИ ВЫДАЮТСЯ </a:t>
          </a:r>
        </a:p>
        <a:p>
          <a:pPr lvl="0" algn="just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 ОДНОМ ЭКЗЕМПЛЯРЕ</a:t>
          </a:r>
          <a:r>
            <a:rPr lang="ru-RU" sz="1600" b="1" i="0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НЕЗАВИСИМО ОТ КОЛИЧЕСТВА ДОВЕРИТЕЛЕЙ И ПРЕДСТАВИТЕЛЕЙ ПО ДОВЕРЕННОСТИ</a:t>
          </a:r>
        </a:p>
      </dsp:txBody>
      <dsp:txXfrm>
        <a:off x="1713280" y="520199"/>
        <a:ext cx="6659580" cy="1415733"/>
      </dsp:txXfrm>
    </dsp:sp>
    <dsp:sp modelId="{4954262D-BAF7-469E-A7A1-3BA981C49681}">
      <dsp:nvSpPr>
        <dsp:cNvPr id="0" name=""/>
        <dsp:cNvSpPr/>
      </dsp:nvSpPr>
      <dsp:spPr>
        <a:xfrm>
          <a:off x="216026" y="2304250"/>
          <a:ext cx="1415733" cy="141573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77598"/>
                <a:satOff val="-1427"/>
                <a:lumOff val="23909"/>
                <a:alphaOff val="0"/>
                <a:tint val="60000"/>
                <a:satMod val="160000"/>
              </a:schemeClr>
            </a:gs>
            <a:gs pos="46000">
              <a:schemeClr val="accent2">
                <a:shade val="80000"/>
                <a:alpha val="50000"/>
                <a:hueOff val="-177598"/>
                <a:satOff val="-1427"/>
                <a:lumOff val="23909"/>
                <a:alphaOff val="0"/>
                <a:tint val="86000"/>
                <a:satMod val="160000"/>
              </a:schemeClr>
            </a:gs>
            <a:gs pos="100000">
              <a:schemeClr val="accent2">
                <a:shade val="80000"/>
                <a:alpha val="50000"/>
                <a:hueOff val="-177598"/>
                <a:satOff val="-1427"/>
                <a:lumOff val="2390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shade val="80000"/>
              <a:alpha val="50000"/>
              <a:hueOff val="-177598"/>
              <a:satOff val="-1427"/>
              <a:lumOff val="2390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935390A-B612-420A-A398-29A708B9840E}">
      <dsp:nvSpPr>
        <dsp:cNvPr id="0" name=""/>
        <dsp:cNvSpPr/>
      </dsp:nvSpPr>
      <dsp:spPr>
        <a:xfrm>
          <a:off x="1720852" y="2456965"/>
          <a:ext cx="6748786" cy="1415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just" defTabSz="622300">
            <a:lnSpc>
              <a:spcPts val="192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ПОСКОЛЬКУ В СТ.44.1 ОСНОВ ПРЕДУСМОТРЕНО  ОСТАВЛЕНИЕ ВТОРЫХ ЭКЗЕМПЛЯРОВ В ДЕЛАХ НОТАРИУСА ТОЛЬКО ДЛЯ ДОГОВОРОВ, ЗАВЕЩАНИЙ, НОТАРИАЛЬНЫХ СВИДЕТЕЛЬСТВ, ИСПОЛНИТЕЛЬНЫХ НАДПИСЕЙ, </a:t>
          </a:r>
          <a:r>
            <a:rPr lang="ru-RU" sz="1400" b="1" i="0" u="sng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ВТОРЫЕ ЭКЗЕМПЛЯРЫ ДОВЕРЕННОСТЕЙ  НЕ ПОДЛЕЖАТ ОБЯЗАТЕЛЬНОМУ ХРАНЕНИЮ НОТАРИУСАМИ. ВМЕСТЕ  С ТЕМ, ТЕКСТ ДОВЕРЕННОСТИ и СКАНОБРАЗ ДОКУМЕНТА ПОДЛЕЖАТ ВНЕСЕНИЮ В ЕДИНУЮ ИНФОРМАЦИОННУЮ СИСТЕМУ НОТАРИАТА</a:t>
          </a:r>
        </a:p>
      </dsp:txBody>
      <dsp:txXfrm>
        <a:off x="1720852" y="2456965"/>
        <a:ext cx="6748786" cy="14157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7534-3638-497F-A39C-58F95144FB70}">
      <dsp:nvSpPr>
        <dsp:cNvPr id="0" name=""/>
        <dsp:cNvSpPr/>
      </dsp:nvSpPr>
      <dsp:spPr>
        <a:xfrm>
          <a:off x="0" y="113989"/>
          <a:ext cx="8712968" cy="44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ИСТЕЧЕНИЕ СРОКА ДЕЙСТВИЯ ДОВЕРЕННОСТИ</a:t>
          </a:r>
        </a:p>
      </dsp:txBody>
      <dsp:txXfrm>
        <a:off x="0" y="113989"/>
        <a:ext cx="8712968" cy="444150"/>
      </dsp:txXfrm>
    </dsp:sp>
    <dsp:sp modelId="{7DBC59A5-DDD0-4137-BDD8-D391CAA36FF2}">
      <dsp:nvSpPr>
        <dsp:cNvPr id="0" name=""/>
        <dsp:cNvSpPr/>
      </dsp:nvSpPr>
      <dsp:spPr>
        <a:xfrm>
          <a:off x="435648" y="25429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34075"/>
        <a:ext cx="6081785" cy="159828"/>
      </dsp:txXfrm>
    </dsp:sp>
    <dsp:sp modelId="{17C01D2C-9911-44D7-B28A-2E5EA652C636}">
      <dsp:nvSpPr>
        <dsp:cNvPr id="0" name=""/>
        <dsp:cNvSpPr/>
      </dsp:nvSpPr>
      <dsp:spPr>
        <a:xfrm>
          <a:off x="0" y="679099"/>
          <a:ext cx="871296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ОТМЕНА ЛИЦОМ, ВЫДАВШИМ ДОВЕРЕННОСТЬ, ИЛИ ОДНИМ ИЗ ЛИЦ, ВЫДАВШИХ ДОВЕРЕННОСТЬ СОВМЕСТНО</a:t>
          </a:r>
        </a:p>
      </dsp:txBody>
      <dsp:txXfrm>
        <a:off x="0" y="679099"/>
        <a:ext cx="8712968" cy="661500"/>
      </dsp:txXfrm>
    </dsp:sp>
    <dsp:sp modelId="{5BC20DA1-E274-43C5-96B3-05DDD23319B3}">
      <dsp:nvSpPr>
        <dsp:cNvPr id="0" name=""/>
        <dsp:cNvSpPr/>
      </dsp:nvSpPr>
      <dsp:spPr>
        <a:xfrm>
          <a:off x="435648" y="590539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599185"/>
        <a:ext cx="6081785" cy="159828"/>
      </dsp:txXfrm>
    </dsp:sp>
    <dsp:sp modelId="{A43FABD3-8FE5-4807-8A67-5A3BB40CA3E8}">
      <dsp:nvSpPr>
        <dsp:cNvPr id="0" name=""/>
        <dsp:cNvSpPr/>
      </dsp:nvSpPr>
      <dsp:spPr>
        <a:xfrm>
          <a:off x="0" y="1461559"/>
          <a:ext cx="8712968" cy="44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ОТКАЗ ЛИЦА, КОТОРОМУ ВЫДАНА ДОВЕРЕННОСТЬ, ОТ ПОЛНОМОЧИЙ</a:t>
          </a:r>
        </a:p>
      </dsp:txBody>
      <dsp:txXfrm>
        <a:off x="0" y="1461559"/>
        <a:ext cx="8712968" cy="444150"/>
      </dsp:txXfrm>
    </dsp:sp>
    <dsp:sp modelId="{D9A0FD69-17DF-4AF0-A0AA-7A4898C7E3C7}">
      <dsp:nvSpPr>
        <dsp:cNvPr id="0" name=""/>
        <dsp:cNvSpPr/>
      </dsp:nvSpPr>
      <dsp:spPr>
        <a:xfrm>
          <a:off x="435648" y="1372999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1381645"/>
        <a:ext cx="6081785" cy="159828"/>
      </dsp:txXfrm>
    </dsp:sp>
    <dsp:sp modelId="{998C12D9-DAA6-488E-886B-6D55348015DF}">
      <dsp:nvSpPr>
        <dsp:cNvPr id="0" name=""/>
        <dsp:cNvSpPr/>
      </dsp:nvSpPr>
      <dsp:spPr>
        <a:xfrm>
          <a:off x="0" y="2026670"/>
          <a:ext cx="871296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all" spc="0" dirty="0" smtClean="0">
              <a:ln w="0"/>
              <a:effectLst/>
            </a:rPr>
            <a:t> </a:t>
          </a: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ПРЕКРАЩЕНИЕ ЮРИДИЧЕСКОГО ЛИЦА, ОТ ИМЕНИ КОТОРОГО ИЛИ КОТОРОМУ ВЫДАНА ДОВЕРЕННОСТЬ</a:t>
          </a:r>
        </a:p>
      </dsp:txBody>
      <dsp:txXfrm>
        <a:off x="0" y="2026670"/>
        <a:ext cx="8712968" cy="661500"/>
      </dsp:txXfrm>
    </dsp:sp>
    <dsp:sp modelId="{FC531F02-499C-42A2-A6D9-0033FFFBB61E}">
      <dsp:nvSpPr>
        <dsp:cNvPr id="0" name=""/>
        <dsp:cNvSpPr/>
      </dsp:nvSpPr>
      <dsp:spPr>
        <a:xfrm>
          <a:off x="435648" y="1938110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1946756"/>
        <a:ext cx="6081785" cy="159828"/>
      </dsp:txXfrm>
    </dsp:sp>
    <dsp:sp modelId="{40A66732-89EF-4741-AFBD-5D5A7902685D}">
      <dsp:nvSpPr>
        <dsp:cNvPr id="0" name=""/>
        <dsp:cNvSpPr/>
      </dsp:nvSpPr>
      <dsp:spPr>
        <a:xfrm>
          <a:off x="0" y="2809130"/>
          <a:ext cx="8712968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СМЕРТЬ ГРАЖДАНИНА, ВЫДАВШЕГО ДОВЕРЕННОСТЬ, ПРИЗНАНИЕ ЕГО НЕДЕЕСПОСОБНЫМ, ОГРАНИЧЕННО ДЕЕСПОСОБНЫМ ИЛИ БЕЗВЕСТНО ОТСУТСТВУЮЩИМ</a:t>
          </a:r>
        </a:p>
      </dsp:txBody>
      <dsp:txXfrm>
        <a:off x="0" y="2809130"/>
        <a:ext cx="8712968" cy="888300"/>
      </dsp:txXfrm>
    </dsp:sp>
    <dsp:sp modelId="{73020341-6DC5-4724-8010-313C52D03FD6}">
      <dsp:nvSpPr>
        <dsp:cNvPr id="0" name=""/>
        <dsp:cNvSpPr/>
      </dsp:nvSpPr>
      <dsp:spPr>
        <a:xfrm>
          <a:off x="435648" y="2720570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2729216"/>
        <a:ext cx="6081785" cy="159828"/>
      </dsp:txXfrm>
    </dsp:sp>
    <dsp:sp modelId="{AD4CD0B9-5107-47BB-B2EE-A7C7243CB51B}">
      <dsp:nvSpPr>
        <dsp:cNvPr id="0" name=""/>
        <dsp:cNvSpPr/>
      </dsp:nvSpPr>
      <dsp:spPr>
        <a:xfrm>
          <a:off x="0" y="3819019"/>
          <a:ext cx="8712968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СМЕРТЬ ГРАЖДАНИНА, КОТОРОМУ ВЫДАНА ДОВЕРЕННОСТЬ, ПРИЗНАНИЕ ЕГО НЕДЕЕСПОСОБНЫМ, ОГРАНИЧЕННО ДЕЕСПОСОБНЫМ ИЛИ БЕЗВЕСТНО ОТСУТСТВУЮЩИМ</a:t>
          </a:r>
        </a:p>
      </dsp:txBody>
      <dsp:txXfrm>
        <a:off x="0" y="3819019"/>
        <a:ext cx="8712968" cy="888300"/>
      </dsp:txXfrm>
    </dsp:sp>
    <dsp:sp modelId="{6B4D5617-FA4E-4237-AA3A-AA57A7F5656A}">
      <dsp:nvSpPr>
        <dsp:cNvPr id="0" name=""/>
        <dsp:cNvSpPr/>
      </dsp:nvSpPr>
      <dsp:spPr>
        <a:xfrm>
          <a:off x="435648" y="3729830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3738476"/>
        <a:ext cx="6081785" cy="159828"/>
      </dsp:txXfrm>
    </dsp:sp>
    <dsp:sp modelId="{07E603ED-6C29-41E9-9690-4B6846F42E13}">
      <dsp:nvSpPr>
        <dsp:cNvPr id="0" name=""/>
        <dsp:cNvSpPr/>
      </dsp:nvSpPr>
      <dsp:spPr>
        <a:xfrm>
          <a:off x="0" y="4827650"/>
          <a:ext cx="8712968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124968" rIns="676223" bIns="99568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622300">
            <a:lnSpc>
              <a:spcPts val="168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0" kern="1200" cap="none" spc="10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ВВЕДЕНИЕ В ОТНОШЕНИИ ПРЕДСТАВЛЯЕМОГО ИЛИ ПРЕДСТАВИТЕЛЯ ТАКОЙ ПРОЦЕДУРЫ БАНКРОТСТВА, ПРИ КОТОРОЙ СООТВЕТСТВУЮЩЕЕ ЛИЦО УТРАЧИВАЕТ ПРАВО САМОСТОЯТЕЛЬНО ВЫДАВАТЬ ДОВЕРЕННОСТИ</a:t>
          </a:r>
        </a:p>
      </dsp:txBody>
      <dsp:txXfrm>
        <a:off x="0" y="4827650"/>
        <a:ext cx="8712968" cy="1096200"/>
      </dsp:txXfrm>
    </dsp:sp>
    <dsp:sp modelId="{E0A37597-A637-4647-A743-76F3EE5DAE67}">
      <dsp:nvSpPr>
        <dsp:cNvPr id="0" name=""/>
        <dsp:cNvSpPr/>
      </dsp:nvSpPr>
      <dsp:spPr>
        <a:xfrm>
          <a:off x="435648" y="4739090"/>
          <a:ext cx="6099077" cy="17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294" y="4747736"/>
        <a:ext cx="6081785" cy="159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EC15-FB77-481F-A0BC-CDAB02225218}">
      <dsp:nvSpPr>
        <dsp:cNvPr id="0" name=""/>
        <dsp:cNvSpPr/>
      </dsp:nvSpPr>
      <dsp:spPr>
        <a:xfrm>
          <a:off x="1987" y="613380"/>
          <a:ext cx="2135698" cy="76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РАЗОВАЯ</a:t>
          </a:r>
          <a:endParaRPr lang="ru-RU" sz="1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4508" y="635901"/>
        <a:ext cx="2090656" cy="723894"/>
      </dsp:txXfrm>
    </dsp:sp>
    <dsp:sp modelId="{F86B2EAB-F161-48A6-953B-7F3B1D8D43C7}">
      <dsp:nvSpPr>
        <dsp:cNvPr id="0" name=""/>
        <dsp:cNvSpPr/>
      </dsp:nvSpPr>
      <dsp:spPr>
        <a:xfrm>
          <a:off x="215557" y="1382316"/>
          <a:ext cx="213569" cy="1547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900"/>
              </a:lnTo>
              <a:lnTo>
                <a:pt x="213569" y="154790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A078-742C-4710-9589-96FB05C90AC3}">
      <dsp:nvSpPr>
        <dsp:cNvPr id="0" name=""/>
        <dsp:cNvSpPr/>
      </dsp:nvSpPr>
      <dsp:spPr>
        <a:xfrm>
          <a:off x="429127" y="1649279"/>
          <a:ext cx="2168400" cy="25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СОВЕРШЕНИЕ ОДНОГО ОПРЕДЕЛЕННОГО ДЕЙСТВИЯ</a:t>
          </a:r>
        </a:p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kern="1200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(ПОЛУЧЕНИЕ ТОВАРА СО СКЛАДА, ПОЛУЧЕНИЕ ПОСЫЛКИ,</a:t>
          </a:r>
          <a:r>
            <a:rPr lang="en-US" sz="1200" b="1" kern="1200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200" b="1" kern="1200" cap="none" spc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УЧАСТИЕ В ОПРЕДЕЛЕННОМ СУДЕБНОМ ЗАСЕДАНИИ, ПОДПИСАНИЕ ОДНОГО ДОГОВОРА И Т. Д.).</a:t>
          </a:r>
          <a:endParaRPr lang="ru-RU" sz="1200" b="1" kern="1200" cap="none" spc="0" dirty="0">
            <a:ln/>
            <a:solidFill>
              <a:schemeClr val="accent3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92637" y="1712789"/>
        <a:ext cx="2041380" cy="2434856"/>
      </dsp:txXfrm>
    </dsp:sp>
    <dsp:sp modelId="{6FB3DEA8-9AC8-4854-807B-470B072ED640}">
      <dsp:nvSpPr>
        <dsp:cNvPr id="0" name=""/>
        <dsp:cNvSpPr/>
      </dsp:nvSpPr>
      <dsp:spPr>
        <a:xfrm>
          <a:off x="2671610" y="613380"/>
          <a:ext cx="2689228" cy="731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chemeClr>
            </a:gs>
            <a:gs pos="46000">
              <a:schemeClr val="accent2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СПЕЦИАЛЬНАЯ</a:t>
          </a:r>
          <a:endParaRPr lang="ru-RU" sz="1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693023" y="634793"/>
        <a:ext cx="2646402" cy="688276"/>
      </dsp:txXfrm>
    </dsp:sp>
    <dsp:sp modelId="{F2C16834-1C96-4AEF-8D38-40F4ED5C0A7E}">
      <dsp:nvSpPr>
        <dsp:cNvPr id="0" name=""/>
        <dsp:cNvSpPr/>
      </dsp:nvSpPr>
      <dsp:spPr>
        <a:xfrm>
          <a:off x="2940533" y="1344482"/>
          <a:ext cx="471216" cy="151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180"/>
              </a:lnTo>
              <a:lnTo>
                <a:pt x="471216" y="1519180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1565-CF75-48BD-9AA5-285BF950FF69}">
      <dsp:nvSpPr>
        <dsp:cNvPr id="0" name=""/>
        <dsp:cNvSpPr/>
      </dsp:nvSpPr>
      <dsp:spPr>
        <a:xfrm>
          <a:off x="3411749" y="1582730"/>
          <a:ext cx="2925923" cy="2561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 СОВЕРШЕНИЕ </a:t>
          </a:r>
          <a:r>
            <a:rPr lang="ru-RU" sz="1400" b="1" u="sng" kern="1200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ОДНОРОДНЫХ ДЕЙСТВИЙ              </a:t>
          </a:r>
          <a:r>
            <a:rPr lang="ru-RU" sz="14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 ТЕЧЕНИЕ ОПРЕДЕЛЕННОГО ПЕРИОДА ВРЕМЕНИ </a:t>
          </a:r>
          <a:r>
            <a:rPr lang="ru-RU" sz="1200" b="1" kern="1200" cap="none" spc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(ДОВЕРЕННОСТЬ, ВЫДАВАЕМАЯ ЭКСПЕДИТОРУ ПРЕДПРИЯТИЯ ДЛЯ ПОЛУЧЕНИЯ ТОВАРОВ;  НА ПОЛУЧЕНИЕ ДЕНЕГ И ПЛАТЕЖНЫХ ДОКУМЕНТОВ В БАНКЕ, ПРОДАЖУ КВАРТИРЫ И  РЕГИСТРАЦИЮ ПЕРЕХОДА ПРАВА </a:t>
          </a:r>
          <a:r>
            <a:rPr lang="ru-RU" sz="1050" b="1" kern="1200" cap="none" spc="0" dirty="0" smtClean="0">
              <a:ln/>
              <a:solidFill>
                <a:schemeClr val="accent3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 Т. Д.)</a:t>
          </a:r>
          <a:endParaRPr lang="ru-RU" sz="1050" b="1" kern="1200" cap="none" spc="0" dirty="0">
            <a:ln/>
            <a:solidFill>
              <a:schemeClr val="accent3"/>
            </a:solidFill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486783" y="1657764"/>
        <a:ext cx="2775855" cy="2411798"/>
      </dsp:txXfrm>
    </dsp:sp>
    <dsp:sp modelId="{2542689D-3D69-4A7F-974B-A7FCD1724CDE}">
      <dsp:nvSpPr>
        <dsp:cNvPr id="0" name=""/>
        <dsp:cNvSpPr/>
      </dsp:nvSpPr>
      <dsp:spPr>
        <a:xfrm>
          <a:off x="6195102" y="613380"/>
          <a:ext cx="2371009" cy="7105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0000"/>
                <a:satMod val="160000"/>
              </a:schemeClr>
            </a:gs>
            <a:gs pos="46000">
              <a:schemeClr val="accent2">
                <a:tint val="86000"/>
                <a:satMod val="160000"/>
              </a:schemeClr>
            </a:gs>
            <a:gs pos="100000">
              <a:schemeClr val="accent2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ОБЩАЯ</a:t>
          </a:r>
        </a:p>
        <a:p>
          <a:pPr lvl="0" algn="ctr" defTabSz="7112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(ГЕНЕРАЛЬНАЯ)</a:t>
          </a:r>
          <a:endParaRPr lang="ru-RU" sz="16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215913" y="634191"/>
        <a:ext cx="2329387" cy="668903"/>
      </dsp:txXfrm>
    </dsp:sp>
    <dsp:sp modelId="{3850FD00-480B-4979-A9CE-E187CF129EB9}">
      <dsp:nvSpPr>
        <dsp:cNvPr id="0" name=""/>
        <dsp:cNvSpPr/>
      </dsp:nvSpPr>
      <dsp:spPr>
        <a:xfrm>
          <a:off x="6432203" y="1323905"/>
          <a:ext cx="237100" cy="1530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174"/>
              </a:lnTo>
              <a:lnTo>
                <a:pt x="237100" y="1530174"/>
              </a:lnTo>
            </a:path>
          </a:pathLst>
        </a:custGeom>
        <a:noFill/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1828A-BF2D-4B7A-9718-3DE0BD7551C1}">
      <dsp:nvSpPr>
        <dsp:cNvPr id="0" name=""/>
        <dsp:cNvSpPr/>
      </dsp:nvSpPr>
      <dsp:spPr>
        <a:xfrm>
          <a:off x="6669304" y="1573141"/>
          <a:ext cx="2041676" cy="25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6223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НА СОВЕРШЕНИЕ РАЗНЫХ ДЕЙСТВИЙ, НЕ СВЯЗАННЫХ МЕЖДУ СОБОЙ </a:t>
          </a:r>
          <a:r>
            <a:rPr lang="ru-RU" sz="1200" b="1" kern="1200" cap="none" spc="0" baseline="0" dirty="0" smtClean="0">
              <a:ln/>
              <a:solidFill>
                <a:schemeClr val="accent3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(ДОВЕРЕННОСТЬ ЮР.ЛИЦА ДИРЕКТОРУ ФИЛИАЛА, ДОВЕРЕННОСТЬ             НА УПРАВЛЕНИЕ И РАСПОРЯЖЕНИЕ ИМУЩЕСТВОМ)</a:t>
          </a:r>
          <a:endParaRPr lang="ru-RU" sz="1200" b="1" kern="1200" cap="none" spc="0" baseline="0" dirty="0">
            <a:ln/>
            <a:solidFill>
              <a:schemeClr val="accent3"/>
            </a:solidFill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729103" y="1632940"/>
        <a:ext cx="1922078" cy="2442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26C54-7996-439E-80F7-4655750405E4}">
      <dsp:nvSpPr>
        <dsp:cNvPr id="0" name=""/>
        <dsp:cNvSpPr/>
      </dsp:nvSpPr>
      <dsp:spPr>
        <a:xfrm>
          <a:off x="143987" y="0"/>
          <a:ext cx="2872538" cy="27913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ДОВЕРЕННОСТЬ МОЖЕТ БЫТЬ ВЫДАНА НЕСКОЛЬКИМИ ЛИЦАМИ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СОБЛЮДЕНИИ УСЛОВИЙ:</a:t>
          </a:r>
        </a:p>
      </dsp:txBody>
      <dsp:txXfrm>
        <a:off x="564660" y="408784"/>
        <a:ext cx="2031192" cy="1973784"/>
      </dsp:txXfrm>
    </dsp:sp>
    <dsp:sp modelId="{110ABCBC-D877-4C46-83E1-0726E5F5D59F}">
      <dsp:nvSpPr>
        <dsp:cNvPr id="0" name=""/>
        <dsp:cNvSpPr/>
      </dsp:nvSpPr>
      <dsp:spPr>
        <a:xfrm rot="11802629">
          <a:off x="4027479" y="808466"/>
          <a:ext cx="802033" cy="5840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B22D4-99F7-4498-8015-D37772ECE1B7}">
      <dsp:nvSpPr>
        <dsp:cNvPr id="0" name=""/>
        <dsp:cNvSpPr/>
      </dsp:nvSpPr>
      <dsp:spPr>
        <a:xfrm>
          <a:off x="5184579" y="283366"/>
          <a:ext cx="2343580" cy="18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ПЕРЕДАВАЕМЫЕ ПОЛНОМОЧИЯ ОДИНАКОВЫ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239492" y="338279"/>
        <a:ext cx="2233754" cy="1765038"/>
      </dsp:txXfrm>
    </dsp:sp>
    <dsp:sp modelId="{7D818BA3-579E-4DD0-AA4F-9A7CB0FF1DE4}">
      <dsp:nvSpPr>
        <dsp:cNvPr id="0" name=""/>
        <dsp:cNvSpPr/>
      </dsp:nvSpPr>
      <dsp:spPr>
        <a:xfrm rot="12851755">
          <a:off x="3101479" y="1560945"/>
          <a:ext cx="777358" cy="69626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F616B-744D-479C-A004-4D69C5713647}">
      <dsp:nvSpPr>
        <dsp:cNvPr id="0" name=""/>
        <dsp:cNvSpPr/>
      </dsp:nvSpPr>
      <dsp:spPr>
        <a:xfrm>
          <a:off x="3456398" y="2304261"/>
          <a:ext cx="2343580" cy="187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ПЕРЕДАВАЕМЫЕ ПОЛНОМОЧИЯ КАСАЮТСЯ ОДНОРОДНЫХ ИНТЕРЕСОВ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511311" y="2359174"/>
        <a:ext cx="2233754" cy="1765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11B7-7418-44E6-AABC-11B1FCDBF09D}">
      <dsp:nvSpPr>
        <dsp:cNvPr id="0" name=""/>
        <dsp:cNvSpPr/>
      </dsp:nvSpPr>
      <dsp:spPr>
        <a:xfrm>
          <a:off x="4245657" y="2232918"/>
          <a:ext cx="2976741" cy="580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373"/>
              </a:lnTo>
              <a:lnTo>
                <a:pt x="2976741" y="395373"/>
              </a:lnTo>
              <a:lnTo>
                <a:pt x="2976741" y="580177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C0069-F82B-48E7-A6FA-CFE76C9C2B7A}">
      <dsp:nvSpPr>
        <dsp:cNvPr id="0" name=""/>
        <dsp:cNvSpPr/>
      </dsp:nvSpPr>
      <dsp:spPr>
        <a:xfrm>
          <a:off x="4199937" y="2232918"/>
          <a:ext cx="91440" cy="580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0177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89067-F72E-4D4F-A56C-07970E79DEA4}">
      <dsp:nvSpPr>
        <dsp:cNvPr id="0" name=""/>
        <dsp:cNvSpPr/>
      </dsp:nvSpPr>
      <dsp:spPr>
        <a:xfrm>
          <a:off x="1268915" y="2232918"/>
          <a:ext cx="2976741" cy="580177"/>
        </a:xfrm>
        <a:custGeom>
          <a:avLst/>
          <a:gdLst/>
          <a:ahLst/>
          <a:cxnLst/>
          <a:rect l="0" t="0" r="0" b="0"/>
          <a:pathLst>
            <a:path>
              <a:moveTo>
                <a:pt x="2976741" y="0"/>
              </a:moveTo>
              <a:lnTo>
                <a:pt x="2976741" y="395373"/>
              </a:lnTo>
              <a:lnTo>
                <a:pt x="0" y="395373"/>
              </a:lnTo>
              <a:lnTo>
                <a:pt x="0" y="580177"/>
              </a:lnTo>
            </a:path>
          </a:pathLst>
        </a:custGeom>
        <a:noFill/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4F119-CDE1-43E3-BA1D-71315638EA05}">
      <dsp:nvSpPr>
        <dsp:cNvPr id="0" name=""/>
        <dsp:cNvSpPr/>
      </dsp:nvSpPr>
      <dsp:spPr>
        <a:xfrm>
          <a:off x="2978939" y="966170"/>
          <a:ext cx="2533435" cy="1266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shade val="8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D954D-9938-4BF7-848B-72655EFDDF1B}">
      <dsp:nvSpPr>
        <dsp:cNvPr id="0" name=""/>
        <dsp:cNvSpPr/>
      </dsp:nvSpPr>
      <dsp:spPr>
        <a:xfrm>
          <a:off x="3200592" y="1176740"/>
          <a:ext cx="2533435" cy="1266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ФОРМЫ </a:t>
          </a:r>
        </a:p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ДОВЕРЕННОСТЕЙ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37694" y="1213842"/>
        <a:ext cx="2459231" cy="1192543"/>
      </dsp:txXfrm>
    </dsp:sp>
    <dsp:sp modelId="{7B86994D-0DB9-40A0-AFF2-9618BB32E1B3}">
      <dsp:nvSpPr>
        <dsp:cNvPr id="0" name=""/>
        <dsp:cNvSpPr/>
      </dsp:nvSpPr>
      <dsp:spPr>
        <a:xfrm>
          <a:off x="2197" y="2813095"/>
          <a:ext cx="2533435" cy="1266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86D5E-0444-44D0-8800-855447D58E89}">
      <dsp:nvSpPr>
        <dsp:cNvPr id="0" name=""/>
        <dsp:cNvSpPr/>
      </dsp:nvSpPr>
      <dsp:spPr>
        <a:xfrm>
          <a:off x="223850" y="3023665"/>
          <a:ext cx="2533435" cy="1266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ПРОСТАЯ ПИСЬМЕННАЯ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60952" y="3060767"/>
        <a:ext cx="2459231" cy="1192543"/>
      </dsp:txXfrm>
    </dsp:sp>
    <dsp:sp modelId="{22B84664-5CB0-4A5B-B8C8-61A76AB4A693}">
      <dsp:nvSpPr>
        <dsp:cNvPr id="0" name=""/>
        <dsp:cNvSpPr/>
      </dsp:nvSpPr>
      <dsp:spPr>
        <a:xfrm>
          <a:off x="2978939" y="2813095"/>
          <a:ext cx="2533435" cy="1266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AD9754-3E0E-4AAC-966F-A07F0755D410}">
      <dsp:nvSpPr>
        <dsp:cNvPr id="0" name=""/>
        <dsp:cNvSpPr/>
      </dsp:nvSpPr>
      <dsp:spPr>
        <a:xfrm>
          <a:off x="3200592" y="3023665"/>
          <a:ext cx="2533435" cy="1266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НОТАРИАЛЬНАЯ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237694" y="3060767"/>
        <a:ext cx="2459231" cy="1192543"/>
      </dsp:txXfrm>
    </dsp:sp>
    <dsp:sp modelId="{ED6C90CE-0831-43EE-9F73-9E8E4372B205}">
      <dsp:nvSpPr>
        <dsp:cNvPr id="0" name=""/>
        <dsp:cNvSpPr/>
      </dsp:nvSpPr>
      <dsp:spPr>
        <a:xfrm>
          <a:off x="5955681" y="2813095"/>
          <a:ext cx="2533435" cy="1266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tint val="99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B1B20-8482-478B-902B-63542B349B41}">
      <dsp:nvSpPr>
        <dsp:cNvPr id="0" name=""/>
        <dsp:cNvSpPr/>
      </dsp:nvSpPr>
      <dsp:spPr>
        <a:xfrm>
          <a:off x="6177334" y="3023665"/>
          <a:ext cx="2533435" cy="1266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ПРИРАВНЕННАЯ</a:t>
          </a:r>
          <a:r>
            <a:rPr lang="en-US" sz="16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6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</a:p>
        <a:p>
          <a:pPr lvl="0" algn="ctr" defTabSz="71120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 НОТАРИАЛЬНОЙ</a:t>
          </a:r>
          <a:endParaRPr lang="ru-RU" sz="1600" b="1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6214436" y="3060767"/>
        <a:ext cx="2459231" cy="1192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D8347-862C-4583-B009-323E88AD54F7}">
      <dsp:nvSpPr>
        <dsp:cNvPr id="0" name=""/>
        <dsp:cNvSpPr/>
      </dsp:nvSpPr>
      <dsp:spPr>
        <a:xfrm>
          <a:off x="1805" y="985169"/>
          <a:ext cx="5915780" cy="9524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ЛИЦО, ВЫДАЮЩЕЕ ДОВЕРЕННОСТЬ, ОБРАЩАЕТСЯ ЗА ЕЕ НОТАРИАЛЬНЫМ УДОСТОВЕРЕНИЕМ В СЛУЧАЯХ:</a:t>
          </a:r>
          <a:endParaRPr lang="ru-RU" sz="1600" b="1" kern="1200" dirty="0">
            <a:effectLst/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9700" y="1013064"/>
        <a:ext cx="5859990" cy="896610"/>
      </dsp:txXfrm>
    </dsp:sp>
    <dsp:sp modelId="{8B9D0516-6F1E-411F-865B-8EE54EBF0C7C}">
      <dsp:nvSpPr>
        <dsp:cNvPr id="0" name=""/>
        <dsp:cNvSpPr/>
      </dsp:nvSpPr>
      <dsp:spPr>
        <a:xfrm>
          <a:off x="593383" y="1937570"/>
          <a:ext cx="593383" cy="550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459"/>
              </a:lnTo>
              <a:lnTo>
                <a:pt x="593383" y="55045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1727F-2F27-49E4-84D9-9FA240ED1029}">
      <dsp:nvSpPr>
        <dsp:cNvPr id="0" name=""/>
        <dsp:cNvSpPr/>
      </dsp:nvSpPr>
      <dsp:spPr>
        <a:xfrm>
          <a:off x="1186766" y="2104945"/>
          <a:ext cx="6734113" cy="766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ЕСЛИ ОБЯЗАТЕЛЬНАЯ НОТАРИАЛЬНАЯ ФОРМА УСТАНОВЛЕНА ЗАКОНОДАТЕЛЬСТВОМ РФ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09206" y="2127385"/>
        <a:ext cx="6689233" cy="721288"/>
      </dsp:txXfrm>
    </dsp:sp>
    <dsp:sp modelId="{945DDA5F-3C52-45E4-9DAB-CAF3DEC3AB30}">
      <dsp:nvSpPr>
        <dsp:cNvPr id="0" name=""/>
        <dsp:cNvSpPr/>
      </dsp:nvSpPr>
      <dsp:spPr>
        <a:xfrm>
          <a:off x="593383" y="1937570"/>
          <a:ext cx="608888" cy="1504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021"/>
              </a:lnTo>
              <a:lnTo>
                <a:pt x="608888" y="150402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9E241-7CEA-434C-A469-01A1BD842448}">
      <dsp:nvSpPr>
        <dsp:cNvPr id="0" name=""/>
        <dsp:cNvSpPr/>
      </dsp:nvSpPr>
      <dsp:spPr>
        <a:xfrm>
          <a:off x="1202272" y="3095061"/>
          <a:ext cx="6701061" cy="693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СОБСТВЕННОМУ ЖЕЛАНИЮ 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22571" y="3115360"/>
        <a:ext cx="6660463" cy="652464"/>
      </dsp:txXfrm>
    </dsp:sp>
    <dsp:sp modelId="{F4ECC034-7ACB-4848-96CD-A00A0FE65FA6}">
      <dsp:nvSpPr>
        <dsp:cNvPr id="0" name=""/>
        <dsp:cNvSpPr/>
      </dsp:nvSpPr>
      <dsp:spPr>
        <a:xfrm>
          <a:off x="593383" y="1937570"/>
          <a:ext cx="608888" cy="2482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2356"/>
              </a:lnTo>
              <a:lnTo>
                <a:pt x="608888" y="248235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EF7FB-7D59-4D80-BD98-33D97E3D200F}">
      <dsp:nvSpPr>
        <dsp:cNvPr id="0" name=""/>
        <dsp:cNvSpPr/>
      </dsp:nvSpPr>
      <dsp:spPr>
        <a:xfrm>
          <a:off x="1202272" y="3943726"/>
          <a:ext cx="6684146" cy="9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ТРЕБОВАНИЮ ДОЛЖНИКА В ЦЕЛЯХ ИСПОЛНЕНИЯ ОБЯЗАТЕЛЬСТВА НАДЛЕЖАЩЕМУ ПРЕДСТАВИТЕЛЮ КРЕДИТОРА (п.2 ст.312 ГК РФ)</a:t>
          </a:r>
          <a:endParaRPr lang="ru-RU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230167" y="3971621"/>
        <a:ext cx="6628356" cy="8966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ABB24-0BBE-4D9B-9C9A-E9FDAFF6C98C}">
      <dsp:nvSpPr>
        <dsp:cNvPr id="0" name=""/>
        <dsp:cNvSpPr/>
      </dsp:nvSpPr>
      <dsp:spPr>
        <a:xfrm>
          <a:off x="3204361" y="403856"/>
          <a:ext cx="5403797" cy="1725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u="none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СДЕЛКА, КОТОРАЯ СОВЕРШЕНА  </a:t>
          </a:r>
          <a:r>
            <a:rPr lang="en-US" sz="1200" b="1" u="none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200" b="1" u="none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 НАРУШЕНИЕМ ДАННОГО ПРАВИЛА  И НА КОТОРУЮ ПРЕДСТАВЛЯЕМЫЙ  НЕ ДАЛ СОГЛАСИЯ, МОЖЕТ БЫТЬ ПРИЗНАНА СУДОМ НЕДЕЙСТВИТЕЛЬНОЙ ПО ИСКУ ПРЕДСТАВЛЯЕМОГО,              ЕСЛИ ОНА НАРУШАЕТ ЕГО ИНТЕРЕСЫ</a:t>
          </a:r>
        </a:p>
      </dsp:txBody>
      <dsp:txXfrm>
        <a:off x="3204361" y="619592"/>
        <a:ext cx="4756590" cy="1294414"/>
      </dsp:txXfrm>
    </dsp:sp>
    <dsp:sp modelId="{EFC7E987-E401-4CBA-8C48-210BBF32CC9C}">
      <dsp:nvSpPr>
        <dsp:cNvPr id="0" name=""/>
        <dsp:cNvSpPr/>
      </dsp:nvSpPr>
      <dsp:spPr>
        <a:xfrm>
          <a:off x="107994" y="0"/>
          <a:ext cx="2811470" cy="23553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ПРЕДСТАВИТЕЛЬ НЕ МОЖЕТ СОВЕРШАТЬ СДЕЛКИ ОТ ИМЕНИ ПРЕДСТАВЛЯЕМОГО            </a:t>
          </a:r>
          <a:r>
            <a:rPr lang="en-US" sz="1200" b="1" u="none" kern="1200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            </a:t>
          </a:r>
          <a:r>
            <a:rPr lang="ru-RU" sz="1200" b="1" u="none" kern="1200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В ОТНОШЕНИИ СЕБЯ ЛИЧНО, </a:t>
          </a:r>
          <a:r>
            <a:rPr lang="en-US" sz="1200" b="1" u="none" kern="1200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                       </a:t>
          </a:r>
          <a:r>
            <a:rPr lang="ru-RU" sz="1200" b="1" u="none" kern="1200" spc="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А ТАКЖЕ В ОТНОШЕНИИ ДРУГОГО ЛИЦА, ПРЕДСТАВИТЕЛЕМ КОТОРОГО ОН ЯВЛЯЕТСЯ,                                                ЗА ИСКЛЮЧЕНИЕМ СЛУЧАЕВ, ПРЕДУСМОТРЕННЫХ ЗАКОНОМ</a:t>
          </a:r>
          <a:endParaRPr lang="ru-RU" sz="1200" b="1" u="none" kern="1200" spc="0" baseline="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2973" y="114979"/>
        <a:ext cx="2581512" cy="2125399"/>
      </dsp:txXfrm>
    </dsp:sp>
    <dsp:sp modelId="{CBF557AB-C941-4198-864A-B0C1C5E6FB49}">
      <dsp:nvSpPr>
        <dsp:cNvPr id="0" name=""/>
        <dsp:cNvSpPr/>
      </dsp:nvSpPr>
      <dsp:spPr>
        <a:xfrm>
          <a:off x="3276373" y="1916035"/>
          <a:ext cx="5271612" cy="30516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57150" lvl="1" indent="-57150" algn="l" defTabSz="48895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ЗАВЕЩАНИЕ (п.3 ст.1118 ГК РФ),</a:t>
          </a:r>
        </a:p>
        <a:p>
          <a:pPr marL="57150" lvl="1" indent="-57150" algn="l" defTabSz="48895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ЗАКЛЮЧЕНИЕ НАЙМОДАТЕЛЕМ ДОГОВОРОВ НАЙМА ЖИЛЫХ ПОМЕЩЕНИЙ ЖИЛИЩНОГО ФОНДА СОЦИАЛЬНОГО ИСПОЛЬЗОВАНИЯ </a:t>
          </a:r>
          <a:r>
            <a:rPr lang="en-US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r>
            <a:rPr lang="ru-RU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(п. 3 ст.91.2 ЖК РФ)</a:t>
          </a:r>
        </a:p>
        <a:p>
          <a:pPr marL="57150" lvl="1" indent="-57150" algn="l" defTabSz="48895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ОСУЩЕСТВЛЕНИЕ ПРАВ ЧЛЕНА СОВЕТА ДИРЕКТОРОВ (НАБЛЮДАТЕЛЬНОГО СОВЕТА) (п. 3 ст. 68 ФЗ «ОБ АКЦИОНЕРНЫХ ОБЩЕСТВАХ»)</a:t>
          </a:r>
        </a:p>
        <a:p>
          <a:pPr marL="57150" lvl="1" indent="-57150" algn="l" defTabSz="488950">
            <a:lnSpc>
              <a:spcPts val="16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none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ОСУЩЕСТВЛЕНИЕ ПРАВ ЧЛЕНА КОМИТЕТА КРЕДИТОРОВ (п.5 ст. 17 ФЗ «О НЕСОСТОЯТЕЛЬНОСТИ (БАНКРОТСТВЕ)») И Т.П.</a:t>
          </a:r>
        </a:p>
      </dsp:txBody>
      <dsp:txXfrm>
        <a:off x="3276373" y="2297485"/>
        <a:ext cx="4127261" cy="2288703"/>
      </dsp:txXfrm>
    </dsp:sp>
    <dsp:sp modelId="{D509D2AD-75EC-4306-83E2-C436FF673022}">
      <dsp:nvSpPr>
        <dsp:cNvPr id="0" name=""/>
        <dsp:cNvSpPr/>
      </dsp:nvSpPr>
      <dsp:spPr>
        <a:xfrm>
          <a:off x="0" y="2342371"/>
          <a:ext cx="3062437" cy="23591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ts val="16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spc="100" baseline="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НЕ ДОПУСКАЕТСЯ СОВЕРШЕНИЕ ЧЕРЕЗ ПРЕДСТАВИТЕЛЯ СДЕЛКИ, КОТОРАЯ ПО СВОЕМУ ХАРАКТЕРУ МОЖЕТ БЫТЬ СОВЕРШЕНА ТОЛЬКО ЛИЧНО,  А РАВНО ДРУГИХ СДЕЛОК, УКАЗАННЫХ  В ЗАКОНЕ</a:t>
          </a:r>
        </a:p>
      </dsp:txBody>
      <dsp:txXfrm>
        <a:off x="115162" y="2457533"/>
        <a:ext cx="2832113" cy="2128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CFD5-D78B-4A20-92F1-2769FF6E9013}">
      <dsp:nvSpPr>
        <dsp:cNvPr id="0" name=""/>
        <dsp:cNvSpPr/>
      </dsp:nvSpPr>
      <dsp:spPr>
        <a:xfrm>
          <a:off x="4266220" y="2239660"/>
          <a:ext cx="2870298" cy="498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75"/>
              </a:lnTo>
              <a:lnTo>
                <a:pt x="2870298" y="249075"/>
              </a:lnTo>
              <a:lnTo>
                <a:pt x="2870298" y="4981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265C8-2530-4A0C-B3E7-8114ABFC2D6E}">
      <dsp:nvSpPr>
        <dsp:cNvPr id="0" name=""/>
        <dsp:cNvSpPr/>
      </dsp:nvSpPr>
      <dsp:spPr>
        <a:xfrm>
          <a:off x="4057245" y="2239660"/>
          <a:ext cx="208974" cy="498150"/>
        </a:xfrm>
        <a:custGeom>
          <a:avLst/>
          <a:gdLst/>
          <a:ahLst/>
          <a:cxnLst/>
          <a:rect l="0" t="0" r="0" b="0"/>
          <a:pathLst>
            <a:path>
              <a:moveTo>
                <a:pt x="208974" y="0"/>
              </a:moveTo>
              <a:lnTo>
                <a:pt x="208974" y="249075"/>
              </a:lnTo>
              <a:lnTo>
                <a:pt x="0" y="249075"/>
              </a:lnTo>
              <a:lnTo>
                <a:pt x="0" y="4981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573DF-EBE0-44F5-99CC-7BBD3E0FB3C8}">
      <dsp:nvSpPr>
        <dsp:cNvPr id="0" name=""/>
        <dsp:cNvSpPr/>
      </dsp:nvSpPr>
      <dsp:spPr>
        <a:xfrm>
          <a:off x="1186947" y="2239660"/>
          <a:ext cx="3079272" cy="498150"/>
        </a:xfrm>
        <a:custGeom>
          <a:avLst/>
          <a:gdLst/>
          <a:ahLst/>
          <a:cxnLst/>
          <a:rect l="0" t="0" r="0" b="0"/>
          <a:pathLst>
            <a:path>
              <a:moveTo>
                <a:pt x="3079272" y="0"/>
              </a:moveTo>
              <a:lnTo>
                <a:pt x="3079272" y="249075"/>
              </a:lnTo>
              <a:lnTo>
                <a:pt x="0" y="249075"/>
              </a:lnTo>
              <a:lnTo>
                <a:pt x="0" y="49815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B959-EEBB-4D99-B9EE-5D546AC2E424}">
      <dsp:nvSpPr>
        <dsp:cNvPr id="0" name=""/>
        <dsp:cNvSpPr/>
      </dsp:nvSpPr>
      <dsp:spPr>
        <a:xfrm>
          <a:off x="3193315" y="468603"/>
          <a:ext cx="2145809" cy="177105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8641B-FD30-4343-A32E-3F20CAEF5B62}">
      <dsp:nvSpPr>
        <dsp:cNvPr id="0" name=""/>
        <dsp:cNvSpPr/>
      </dsp:nvSpPr>
      <dsp:spPr>
        <a:xfrm>
          <a:off x="3193315" y="468603"/>
          <a:ext cx="2145809" cy="177105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2F2765-9F25-405E-9206-FBD6E36152BD}">
      <dsp:nvSpPr>
        <dsp:cNvPr id="0" name=""/>
        <dsp:cNvSpPr/>
      </dsp:nvSpPr>
      <dsp:spPr>
        <a:xfrm>
          <a:off x="2120410" y="787393"/>
          <a:ext cx="4291618" cy="11334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ДОВЕРИТЕЛИ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(ПРЕДСТАВЛЯЕМЫЕ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ПО ДОВЕРЕННОСТИ)</a:t>
          </a:r>
          <a:endParaRPr lang="ru-RU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120410" y="787393"/>
        <a:ext cx="4291618" cy="1133476"/>
      </dsp:txXfrm>
    </dsp:sp>
    <dsp:sp modelId="{EB253923-FF1B-4A05-8E54-40CDDB2FD60E}">
      <dsp:nvSpPr>
        <dsp:cNvPr id="0" name=""/>
        <dsp:cNvSpPr/>
      </dsp:nvSpPr>
      <dsp:spPr>
        <a:xfrm>
          <a:off x="593910" y="2737811"/>
          <a:ext cx="1186073" cy="118607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E4FB5-A0D0-48C1-9C4B-6D4FD302DCC4}">
      <dsp:nvSpPr>
        <dsp:cNvPr id="0" name=""/>
        <dsp:cNvSpPr/>
      </dsp:nvSpPr>
      <dsp:spPr>
        <a:xfrm>
          <a:off x="593910" y="2737811"/>
          <a:ext cx="1186073" cy="118607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408F8-0C05-411F-A967-C5BAADB415B0}">
      <dsp:nvSpPr>
        <dsp:cNvPr id="0" name=""/>
        <dsp:cNvSpPr/>
      </dsp:nvSpPr>
      <dsp:spPr>
        <a:xfrm>
          <a:off x="873" y="2951304"/>
          <a:ext cx="2372147" cy="7590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ФИЗИЧЕСКИЕ ЛИЦА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873" y="2951304"/>
        <a:ext cx="2372147" cy="759087"/>
      </dsp:txXfrm>
    </dsp:sp>
    <dsp:sp modelId="{12CE8365-C415-48D3-80A0-02ACFBDD98BF}">
      <dsp:nvSpPr>
        <dsp:cNvPr id="0" name=""/>
        <dsp:cNvSpPr/>
      </dsp:nvSpPr>
      <dsp:spPr>
        <a:xfrm>
          <a:off x="3464208" y="2737811"/>
          <a:ext cx="1186073" cy="118607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793F-4901-4DC2-B3B1-7D6DD8077593}">
      <dsp:nvSpPr>
        <dsp:cNvPr id="0" name=""/>
        <dsp:cNvSpPr/>
      </dsp:nvSpPr>
      <dsp:spPr>
        <a:xfrm>
          <a:off x="3464208" y="2737811"/>
          <a:ext cx="1186073" cy="118607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0C042-5F51-4FCE-999D-A74094E9BF96}">
      <dsp:nvSpPr>
        <dsp:cNvPr id="0" name=""/>
        <dsp:cNvSpPr/>
      </dsp:nvSpPr>
      <dsp:spPr>
        <a:xfrm>
          <a:off x="2871171" y="2951304"/>
          <a:ext cx="2372147" cy="7590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ЮРИДИЧЕСКИЕ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ЛИЦА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71171" y="2951304"/>
        <a:ext cx="2372147" cy="759087"/>
      </dsp:txXfrm>
    </dsp:sp>
    <dsp:sp modelId="{6357974B-55D0-4F6A-8034-CBFCBB23157E}">
      <dsp:nvSpPr>
        <dsp:cNvPr id="0" name=""/>
        <dsp:cNvSpPr/>
      </dsp:nvSpPr>
      <dsp:spPr>
        <a:xfrm>
          <a:off x="6438994" y="2737811"/>
          <a:ext cx="1395048" cy="118607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2017C-0752-453E-B4F3-056C062E45B8}">
      <dsp:nvSpPr>
        <dsp:cNvPr id="0" name=""/>
        <dsp:cNvSpPr/>
      </dsp:nvSpPr>
      <dsp:spPr>
        <a:xfrm>
          <a:off x="6438994" y="2737811"/>
          <a:ext cx="1395048" cy="118607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ADF23-6518-4665-AF4C-5BF52AC800D6}">
      <dsp:nvSpPr>
        <dsp:cNvPr id="0" name=""/>
        <dsp:cNvSpPr/>
      </dsp:nvSpPr>
      <dsp:spPr>
        <a:xfrm>
          <a:off x="5741470" y="2951304"/>
          <a:ext cx="2790096" cy="7590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ПУБЛИЧНО-ПРАВОВЫЕ ОБРАЗОВАНИЯ</a:t>
          </a:r>
          <a:endParaRPr lang="ru-RU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741470" y="2951304"/>
        <a:ext cx="2790096" cy="759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EC15-FB77-481F-A0BC-CDAB02225218}">
      <dsp:nvSpPr>
        <dsp:cNvPr id="0" name=""/>
        <dsp:cNvSpPr/>
      </dsp:nvSpPr>
      <dsp:spPr>
        <a:xfrm>
          <a:off x="275989" y="2750"/>
          <a:ext cx="2186750" cy="1093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ДЕЕСПОСОБНОСТЬ</a:t>
          </a:r>
          <a:endParaRPr lang="ru-RU" sz="1400" b="1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08013" y="34774"/>
        <a:ext cx="2122702" cy="1029327"/>
      </dsp:txXfrm>
    </dsp:sp>
    <dsp:sp modelId="{F86B2EAB-F161-48A6-953B-7F3B1D8D43C7}">
      <dsp:nvSpPr>
        <dsp:cNvPr id="0" name=""/>
        <dsp:cNvSpPr/>
      </dsp:nvSpPr>
      <dsp:spPr>
        <a:xfrm>
          <a:off x="494664" y="1096126"/>
          <a:ext cx="216680" cy="644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697"/>
              </a:lnTo>
              <a:lnTo>
                <a:pt x="216680" y="644697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DA078-742C-4710-9589-96FB05C90AC3}">
      <dsp:nvSpPr>
        <dsp:cNvPr id="0" name=""/>
        <dsp:cNvSpPr/>
      </dsp:nvSpPr>
      <dsp:spPr>
        <a:xfrm>
          <a:off x="711345" y="1194136"/>
          <a:ext cx="3369485" cy="10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ПОЛНОЙ ДЕЕСПОСОБНОСТИ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 ДОВЕРЕННОСТЬ ВЫДАЕТСЯ САМОСТОЯТЕЛЬНО</a:t>
          </a:r>
          <a:endParaRPr lang="ru-RU" sz="1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43369" y="1226160"/>
        <a:ext cx="3305437" cy="1029327"/>
      </dsp:txXfrm>
    </dsp:sp>
    <dsp:sp modelId="{AC45A9E4-4ED0-465C-B27E-D6073AB23F9B}">
      <dsp:nvSpPr>
        <dsp:cNvPr id="0" name=""/>
        <dsp:cNvSpPr/>
      </dsp:nvSpPr>
      <dsp:spPr>
        <a:xfrm>
          <a:off x="494664" y="1096126"/>
          <a:ext cx="216680" cy="183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378"/>
              </a:lnTo>
              <a:lnTo>
                <a:pt x="216680" y="1836378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70D76-16DF-4FFB-BEF0-6CC4F451CF79}">
      <dsp:nvSpPr>
        <dsp:cNvPr id="0" name=""/>
        <dsp:cNvSpPr/>
      </dsp:nvSpPr>
      <dsp:spPr>
        <a:xfrm>
          <a:off x="711345" y="2385817"/>
          <a:ext cx="3369485" cy="10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ЧАСТИЧНОЙ ДЕЕСПОСОБНОСТИ</a:t>
          </a:r>
        </a:p>
        <a:p>
          <a:pPr lvl="0" algn="ctr" defTabSz="5334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(от 14 до 18 лет, ОГРАНИЧЕННЫЕ СУДОМ В ДЕЕСПОСОБНОСТИ) </a:t>
          </a:r>
        </a:p>
        <a:p>
          <a:pPr lvl="0" algn="ctr" defTabSz="5334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- С СОГЛАСИЯ ЗАКОННЫХ ПРЕДСТАВИТЕЛЕЙ, ПОПЕЧИТЕЛЕЙ</a:t>
          </a:r>
          <a:endParaRPr lang="ru-RU" sz="1200" b="1" kern="1200" cap="none" spc="0" baseline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43369" y="2417841"/>
        <a:ext cx="3305437" cy="1029327"/>
      </dsp:txXfrm>
    </dsp:sp>
    <dsp:sp modelId="{70C3CD5A-0352-4FEA-B052-11B2CAD30AC7}">
      <dsp:nvSpPr>
        <dsp:cNvPr id="0" name=""/>
        <dsp:cNvSpPr/>
      </dsp:nvSpPr>
      <dsp:spPr>
        <a:xfrm>
          <a:off x="494664" y="1096126"/>
          <a:ext cx="216680" cy="3164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835"/>
              </a:lnTo>
              <a:lnTo>
                <a:pt x="216680" y="3164835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40E94-182F-403B-8B42-200A5578276C}">
      <dsp:nvSpPr>
        <dsp:cNvPr id="0" name=""/>
        <dsp:cNvSpPr/>
      </dsp:nvSpPr>
      <dsp:spPr>
        <a:xfrm>
          <a:off x="711345" y="3577486"/>
          <a:ext cx="3342089" cy="136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ОТ ИМЕНИ НЕДЕЕСПОСОБНЫХ</a:t>
          </a:r>
          <a:r>
            <a:rPr lang="ru-RU" sz="1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(до 14 лет или признанных таковыми решением суда)</a:t>
          </a:r>
        </a:p>
        <a:p>
          <a:pPr lvl="0" algn="ctr" defTabSz="533400">
            <a:lnSpc>
              <a:spcPts val="17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 ДОВЕРЕННОСТЬ ВЫДАЕТСЯ ЗАКОННЫМИ ПРЕДСТАВИТЕЛЯМИ, ОПЕКУНАМИ</a:t>
          </a:r>
          <a:endParaRPr lang="ru-RU" sz="1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51382" y="3617523"/>
        <a:ext cx="3262015" cy="1286874"/>
      </dsp:txXfrm>
    </dsp:sp>
    <dsp:sp modelId="{6FB3DEA8-9AC8-4854-807B-470B072ED640}">
      <dsp:nvSpPr>
        <dsp:cNvPr id="0" name=""/>
        <dsp:cNvSpPr/>
      </dsp:nvSpPr>
      <dsp:spPr>
        <a:xfrm>
          <a:off x="3835954" y="2750"/>
          <a:ext cx="3967793" cy="1093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НАЛИЧИЕ НЕОБХОДИМЫХ ПРЕДВАРИТЕЛЬНЫХ СОГЛАСИЙ</a:t>
          </a:r>
          <a:endParaRPr lang="ru-RU" sz="1400" b="1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867978" y="34774"/>
        <a:ext cx="3903745" cy="1029327"/>
      </dsp:txXfrm>
    </dsp:sp>
    <dsp:sp modelId="{F2C16834-1C96-4AEF-8D38-40F4ED5C0A7E}">
      <dsp:nvSpPr>
        <dsp:cNvPr id="0" name=""/>
        <dsp:cNvSpPr/>
      </dsp:nvSpPr>
      <dsp:spPr>
        <a:xfrm>
          <a:off x="4232733" y="1096126"/>
          <a:ext cx="396779" cy="136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189"/>
              </a:lnTo>
              <a:lnTo>
                <a:pt x="396779" y="1367189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F1565-CF75-48BD-9AA5-285BF950FF69}">
      <dsp:nvSpPr>
        <dsp:cNvPr id="0" name=""/>
        <dsp:cNvSpPr/>
      </dsp:nvSpPr>
      <dsp:spPr>
        <a:xfrm>
          <a:off x="4629512" y="1369469"/>
          <a:ext cx="3807465" cy="2187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ПРИ ВЫДАЧЕ ДОВЕРЕННОСТИ, ЗАТРАГИВАЮЩЕЙ ОСУЩЕСТВЛЕНИЕ ИМУЩЕСТВЕННЫХ ПРАВ ПОДОПЕЧНОГО, ТРЕБУЕТСЯ ПРЕДВАРИТЕЛЬНОЕ РАЗРЕШЕНИЕ ОРГАНА ОПЕКИ И ПОПЕЧИТЕЛЬСТВА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(ст.21 ФЗ «ОБ ОПЕКЕ И ПОПЕЧИТЕЛЬСТВЕ», ст.37 ГК РФ)</a:t>
          </a:r>
          <a:endParaRPr lang="ru-RU" sz="1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693587" y="1433544"/>
        <a:ext cx="3679315" cy="2059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DC4436-F430-4D33-B114-FA70694B7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50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E5B625E-4332-4A64-B6FC-96BB4B22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4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6002-30A0-4DDD-BC7D-780D5CC2D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342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E332-60EA-4E42-83D0-D354C323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742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F4E7-2419-4948-AC85-6F0A8D1A1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562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8C25-9296-4C88-8DCC-299F8434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792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DD3A-00FD-4AEB-81A1-942F4877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389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11B9-B7A2-4D42-AF8D-36EDE6BB2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289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4733-B103-4311-A053-9D34EFD2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352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0E9C-3162-4DD5-8AA1-50992384A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65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3BAC-D509-4890-B841-5526A1374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242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B44E-C681-4112-9ED7-1422127F1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570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45EB-5B08-4010-9102-D5D304BC0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916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44CD-D8C8-4E11-88AE-516D2704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152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F843913-7288-4AD3-A3E1-8F640D4D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7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269486"/>
            <a:ext cx="8712968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44000" indent="0" algn="ctr" eaLnBrk="1" hangingPunct="1">
              <a:spcBef>
                <a:spcPts val="600"/>
              </a:spcBef>
              <a:buFontTx/>
              <a:buNone/>
              <a:defRPr/>
            </a:pPr>
            <a:endParaRPr lang="ru-RU" sz="6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</a:endParaRPr>
          </a:p>
          <a:p>
            <a:pPr marL="144000" indent="0" algn="ctr" eaLnBrk="1" hangingPunct="1">
              <a:spcBef>
                <a:spcPts val="600"/>
              </a:spcBef>
              <a:buFontTx/>
              <a:buNone/>
              <a:defRPr/>
            </a:pPr>
            <a:endParaRPr lang="ru-RU" sz="6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</a:endParaRPr>
          </a:p>
          <a:p>
            <a:pPr marL="14400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ru-RU" sz="6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</a:rPr>
              <a:t>Н О Т А Р И А Т</a:t>
            </a:r>
          </a:p>
          <a:p>
            <a:pPr>
              <a:buNone/>
            </a:pPr>
            <a:endParaRPr lang="ru-RU" sz="2400" b="1" i="1" kern="1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cs typeface="Arial" charset="0"/>
            </a:endParaRPr>
          </a:p>
          <a:p>
            <a:pPr algn="ctr">
              <a:buNone/>
            </a:pPr>
            <a:r>
              <a:rPr lang="ru-RU" sz="2400" b="1" i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Arial" charset="0"/>
              </a:rPr>
              <a:t>ДОВЕРЕННОСТЬ: УДОСТОВЕРЕНИЕ, ПОРЯДОК ОТМЕНЫ</a:t>
            </a:r>
          </a:p>
          <a:p>
            <a:pPr marL="0" indent="0" algn="ctr" eaLnBrk="1" hangingPunct="1">
              <a:buFontTx/>
              <a:buNone/>
              <a:defRPr/>
            </a:pP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6021288"/>
            <a:ext cx="1201033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г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САМАРА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2019</a:t>
            </a:r>
            <a:r>
              <a:rPr lang="ru-RU" sz="14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г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18517"/>
            <a:ext cx="8640960" cy="49747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представление  документов на государственную регистрацию юридических лиц и индивидуальных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предпринимателей, получение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решений,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отказов,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иных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документов (ст.9 ФЗ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 государственной регистрации юридических лиц и индивидуальных предпринимателей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получение повторного свидетельства о государственной регистрации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акта гражданского состояния (п.2 ст.9 ФЗ «Об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актах гражданского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состояния»)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участие в общем собрании участников общества с ограниченной ответственностью (п.2 ст.37 ФЗ «Об обществах с ограниченной ответственностью)</a:t>
            </a:r>
          </a:p>
        </p:txBody>
      </p:sp>
    </p:spTree>
    <p:extLst>
      <p:ext uri="{BB962C8B-B14F-4D97-AF65-F5344CB8AC3E}">
        <p14:creationId xmlns:p14="http://schemas.microsoft.com/office/powerpoint/2010/main" val="423257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34541"/>
            <a:ext cx="8640960" cy="49747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согласование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местоположения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границ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земельных участков                                          (п.4 ст.39 Федерального закона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24.07.2007 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221-ФЗ                                             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 кадастровой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деятельности»)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осуществление полномочий уполномоченного представителя по финансовым вопросам, а также на получение открепительного удостоверения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(п.2 ст.49, п.9 ст.61, п.3 ст.71 Федерального конституционного закона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28.06.2004 №5-ФКЗ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референдуме Российской Федерации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п.6 ст.62 Федерального закона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12.06.2002 №67-ФЗ «Об основных гарантиях избирательных прав и права на участие в референдуме граждан Российской Федерации»,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п.5 ст.38, п.12 ст.71, п.6 ст.80 Федерального закона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22.02.2014 N 20-ФЗ «О выборах депутатов Государственной Думы Федерального Собрания Российской Федерации»)</a:t>
            </a:r>
          </a:p>
        </p:txBody>
      </p:sp>
    </p:spTree>
    <p:extLst>
      <p:ext uri="{BB962C8B-B14F-4D97-AF65-F5344CB8AC3E}">
        <p14:creationId xmlns:p14="http://schemas.microsoft.com/office/powerpoint/2010/main" val="3960020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9747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получение жилищной субсидии одним из членов семьи гражданина, состоявшего на учете в качестве имеющего право на получение такой субсидии, в случае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смерти последнего (ст.1 Федерального закона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25.10.2002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№125-ФЗ «О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жилищных субсидиях гражданам, выезжающим из районов Крайнего Севера и приравненных к ним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местностей»)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представление интересов оператором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юридических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 -налогоплательщиков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плательщиков сборов,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уплачиваемых при применении специального налогового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режима (п.2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ст.346.46 НК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РФ) и т.п.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9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2816"/>
            <a:ext cx="8424936" cy="30418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СВЕДЕНИЯ ОБ УДОСТОВЕРЕНИИ ДОВЕРЕННОСТИ, </a:t>
            </a:r>
            <a:endParaRPr lang="en-US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ОТМЕНЕ ДОВЕРЕННОСТИ НЕЗАМЕДЛИТЕЛЬНО </a:t>
            </a:r>
            <a:endParaRPr lang="en-US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ВНОСЯТСЯ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НОТАРИУСОМ 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В ЕДИНУЮ ИНФОРМАЦИОННУЮ СИСТЕМУ НОТАРИАТА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С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ПРИСОЕДИНЕНИЕМ ЭЛЕКТРОННОГО ОБРАЗА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ial Unicode MS" pitchFamily="34" charset="-128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НОТАРИАЛЬНО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 Unicode MS" pitchFamily="34" charset="-128"/>
              </a:rPr>
              <a:t>ОФОРМЛЕННОГО ДОКУМЕНТА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ru-RU" sz="1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т. 34.3 Основ, Приказ Минюста России от 17.06.2014 №129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«Об утверждении порядка ведения реестров единой информационной системы нотариата»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96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9396536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ПРИРАВНИВАЮТСЯ  К  НОТАРИАЛЬНО  УДОСТОВЕРЕННЫМ  ДОВЕРЕННОСТЯМ </a:t>
            </a:r>
            <a:br>
              <a:rPr lang="ru-RU" sz="2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(П. 2 СТ. 185.1 ГК РФ)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30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0975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доверенности военнослужащих и других лиц, находящихся на излечении в госпиталях, санаториях и других военно-лечебных учреждениях, которые удостоверены </a:t>
            </a:r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начальником такого учреждения, его заместителем по медицинской части, а при их отсутствии старшим или дежурным </a:t>
            </a:r>
            <a:r>
              <a:rPr lang="ru-RU" sz="2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врачом</a:t>
            </a:r>
            <a:endParaRPr lang="ru-RU" sz="2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0975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доверенности военнослужащих, а в пунктах дислокации воинских частей, соединений, учреждений и военно-учебных заведений, где нет нотариальных контор и других органов, совершающих нотариальные действия, также </a:t>
            </a:r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доверенности работников, членов их семей и членов семей военнослужащих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которые удостоверены командиром (начальником) этих части, соединения, учреждения или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заведения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83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30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доверенности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лиц, находящихся в местах лишения свободы, которые удостоверены </a:t>
            </a:r>
            <a:r>
              <a:rPr lang="ru-RU" sz="21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начальником соответствующего места лишения свободы;</a:t>
            </a:r>
            <a:endParaRPr lang="en-US" sz="21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доверенности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совершеннолетних дееспособных граждан, находящихся в учреждениях социальной защиты населения, которые удостоверены </a:t>
            </a:r>
            <a:r>
              <a:rPr lang="ru-RU" sz="21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администрацией этого учреждения или руководителем (его заместителем) соответствующего органа социальной защиты населения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915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975" y="476672"/>
            <a:ext cx="9396536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i="1" spc="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ИНЫЕ ВИДЫ УДОСТОВЕРЕНИЯ ДОВЕРЕННОСТЕЙ</a:t>
            </a:r>
            <a:r>
              <a:rPr lang="ru-RU" sz="2400" b="1" i="1" spc="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i="1" spc="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(п.3  ст.. 185.1 ГК РФ)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30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Доверенность может быть удостоверена </a:t>
            </a:r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организацией, в которой доверитель работает или учится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и </a:t>
            </a:r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администрацией стационарного лечебного учреждения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в котором он находится 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излечении, если она выдана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получение: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заработной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платы и иных платежей, связанных с трудовыми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отношениями;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вознаграждения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авторов 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изобретателей;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пенсий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пособий 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стипендий;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корреспонденции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за исключением ценной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корреспонденции.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Такая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доверенность удостоверяется бесплатно.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20688"/>
            <a:ext cx="9396536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ИНЫЕ  ВИДЫ  УДОСТОВЕРЕНИЯ  ДОВЕРЕННОСТЕЙ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(п.4   ст.. 185.1  ГК  РФ)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830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Доверенность от имени юридического лица выдается за </a:t>
            </a:r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подписью его руководителя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или иного лица, уполномоченного на это в соответствии с законом и учредительными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документами, удостоверение такой доверенности не требуется за исключением случаев, установленных законом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244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3128570"/>
              </p:ext>
            </p:extLst>
          </p:nvPr>
        </p:nvGraphicFramePr>
        <p:xfrm>
          <a:off x="215515" y="79289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52536" y="202321"/>
            <a:ext cx="9396536" cy="792162"/>
          </a:xfr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500" b="1" i="1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800" b="1" i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ОГРАНИЧЕНИЯ  ПРЕДСТАВИТЕЛЬСТВА </a:t>
            </a:r>
            <a:r>
              <a:rPr lang="ru-RU" sz="2500" b="1" i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500" b="1" i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2000" b="1" i="1" dirty="0" smtClean="0">
                <a:ln w="11430">
                  <a:solidFill>
                    <a:schemeClr val="accent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П. П. 3, 4   СТ. 182 ГК РФ)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5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0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3356325"/>
              </p:ext>
            </p:extLst>
          </p:nvPr>
        </p:nvGraphicFramePr>
        <p:xfrm>
          <a:off x="128257" y="1052736"/>
          <a:ext cx="85324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52536" y="486247"/>
            <a:ext cx="9396536" cy="792162"/>
          </a:xfr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3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СУБЪЕКТЫ  ДОВЕРЕННОСТИ</a:t>
            </a:r>
            <a:br>
              <a:rPr lang="ru-RU" sz="3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3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37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5992177"/>
              </p:ext>
            </p:extLst>
          </p:nvPr>
        </p:nvGraphicFramePr>
        <p:xfrm>
          <a:off x="323528" y="332656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7941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28789326"/>
              </p:ext>
            </p:extLst>
          </p:nvPr>
        </p:nvGraphicFramePr>
        <p:xfrm>
          <a:off x="215515" y="980728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260649"/>
            <a:ext cx="97930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52536" y="116596"/>
            <a:ext cx="9396536" cy="792162"/>
          </a:xfr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5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УСЛОВИЯ </a:t>
            </a:r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ВЫДАЧИ ДОВЕРЕННОСТИ</a:t>
            </a:r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ФИЗИЧЕСКИМ </a:t>
            </a:r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ЛИЦОМ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63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6101354"/>
              </p:ext>
            </p:extLst>
          </p:nvPr>
        </p:nvGraphicFramePr>
        <p:xfrm>
          <a:off x="215515" y="989439"/>
          <a:ext cx="8712968" cy="459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86" y="260649"/>
            <a:ext cx="817182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2195736" y="404664"/>
            <a:ext cx="46602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СУБЪЕКТЫ ДОВЕРЕННОСТИ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314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5479954"/>
              </p:ext>
            </p:extLst>
          </p:nvPr>
        </p:nvGraphicFramePr>
        <p:xfrm>
          <a:off x="372001" y="1124744"/>
          <a:ext cx="8208912" cy="413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293747"/>
            <a:ext cx="832939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ОСУЩЕСТВЛЕНИЕ ПОЛНОМОЧИЙ </a:t>
            </a:r>
          </a:p>
          <a:p>
            <a:pPr algn="ctr"/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 ДОВЕРЕННОСТИ  НЕСКОЛЬКИМИ ПРЕДСТАВИТЕЛЯМИ </a:t>
            </a:r>
            <a:endParaRPr lang="ru-RU" sz="24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8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73" y="1118517"/>
            <a:ext cx="8784976" cy="46147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могут быть уполномоченными представителями 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налогоплательщика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должностные лица налоговых органов, таможенных органов, органов внутренних дел, судьи, следователи и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прокуроры - ст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29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НК РФ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17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судьи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следователи, прокуроры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могут быть представителями 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суде,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за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исключением случаев участия их в процессе в качестве представителей соответствующих органов или законных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представителей – ст.51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ГПК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представителями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арбитражном суде 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могут быть судьи, арбитражные заседатели, следователи, прокуроры, помощники судей и работники аппарата суда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исключением случаев участия их в процессе в качестве представителей соответствующих органов или законных представителей -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60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АПК РФ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представителями 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сторон исполнительного производства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могут быть лица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                      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обладающие полной </a:t>
            </a:r>
            <a:r>
              <a:rPr lang="ru-RU" sz="17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дееспособностью, судьи</a:t>
            </a:r>
            <a:r>
              <a:rPr lang="ru-RU" sz="17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следователи, прокуроры, работники (сотрудники) Федеральной службы судебных приставов и аппаратов </a:t>
            </a:r>
            <a:r>
              <a:rPr lang="ru-RU" sz="17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судов,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исключением случаев,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участия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качестве представителей соответствующих организаций или в качестве законных представителей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ст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56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ФЗ «Об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исполнительном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производстве»</a:t>
            </a:r>
            <a:endParaRPr lang="ru-RU" sz="1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83295"/>
            <a:ext cx="9145016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ЗАКОНОДАТЕЛЕМ</a:t>
            </a:r>
            <a:endParaRPr lang="en-US" sz="23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ПРЕДУСМОТРЕНЫ ОГРАНИЧЕНИЯ</a:t>
            </a:r>
            <a:r>
              <a:rPr lang="en-US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ПО </a:t>
            </a:r>
            <a:r>
              <a:rPr lang="ru-RU" sz="23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ПРЕДСТАВИТЕЛЯМ</a:t>
            </a:r>
            <a:endParaRPr lang="ru-RU" sz="2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1088989"/>
              </p:ext>
            </p:extLst>
          </p:nvPr>
        </p:nvGraphicFramePr>
        <p:xfrm>
          <a:off x="-180528" y="980728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2195736" y="4005064"/>
            <a:ext cx="2952328" cy="6377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2200"/>
              </a:lnSpc>
            </a:pPr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ПОЛНОМОЧИЯ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  ДОВЕРЕННОСТИ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45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0388"/>
            <a:ext cx="8568952" cy="5634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300"/>
              </a:lnSpc>
              <a:spcAft>
                <a:spcPts val="600"/>
              </a:spcAft>
            </a:pP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ТРЕБОВАНИЯ  К СОДЕРЖАНИЮ  ПОЛНОМОЧИЙ  ПО ДОВЕРЕННОСТИ:</a:t>
            </a:r>
          </a:p>
          <a:p>
            <a:pPr algn="just">
              <a:spcAft>
                <a:spcPts val="600"/>
              </a:spcAft>
            </a:pPr>
            <a:r>
              <a:rPr lang="ru-RU" sz="1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-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доверенности на совершение дарения представителем должен быть назван одаряемый и указан предмет дарения (п. 5 ст. 576 ГК РФ)</a:t>
            </a:r>
          </a:p>
          <a:p>
            <a:pPr algn="just">
              <a:spcAft>
                <a:spcPts val="600"/>
              </a:spcAft>
            </a:pP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 доверенности на принятие наследства (п.1 ст.1153 ГК РФ) или на отказ от наследства (п.3 ст.1159 ГК РФ) специально должно быть предусмотрено соответствующее полномочие</a:t>
            </a:r>
          </a:p>
          <a:p>
            <a:pPr algn="just">
              <a:spcAft>
                <a:spcPts val="600"/>
              </a:spcAft>
            </a:pP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полномочия на ведение дела о банкротстве должны быть специально оговорены в доверенности, в частности, право представителя на подписание заявления о признании должника банкротом и на голосование по вопросу заключения мирового соглашения (п.1 ст.37, п.2 ст.40 и п.2 ст.150 «О несостоятельности (банкротстве)»</a:t>
            </a:r>
          </a:p>
          <a:p>
            <a:pPr algn="just">
              <a:spcAft>
                <a:spcPts val="600"/>
              </a:spcAft>
            </a:pP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доверенность на представительство в суде должна составляться с учетом требований, содержащихся в ст. 54 ГПК РФ, ст. 62 АПК РФ, ст. 56 КАС РФ</a:t>
            </a:r>
          </a:p>
          <a:p>
            <a:pPr algn="just">
              <a:spcAft>
                <a:spcPts val="600"/>
              </a:spcAft>
            </a:pP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доверенность на представительство на стадии исполнительного производства оформляется в соответствии с требованиями </a:t>
            </a: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ст.57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ФЗ «Об исполнительном производстве»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представительство 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органах </a:t>
            </a:r>
            <a:r>
              <a:rPr lang="ru-RU" sz="17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ЗАГСа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должно предусматривать специальное полномочие на получение повторных свидетельств </a:t>
            </a:r>
            <a:endParaRPr lang="en-US" sz="17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ru-RU" sz="1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п. 2 ст. 9 ФЗ «Об актах гражданского состояния»</a:t>
            </a:r>
          </a:p>
        </p:txBody>
      </p:sp>
    </p:spTree>
    <p:extLst>
      <p:ext uri="{BB962C8B-B14F-4D97-AF65-F5344CB8AC3E}">
        <p14:creationId xmlns:p14="http://schemas.microsoft.com/office/powerpoint/2010/main" val="2128166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1499126"/>
              </p:ext>
            </p:extLst>
          </p:nvPr>
        </p:nvGraphicFramePr>
        <p:xfrm>
          <a:off x="251520" y="764704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315905" y="194268"/>
            <a:ext cx="8820472" cy="4385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700"/>
              </a:lnSpc>
            </a:pP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ТРЕБОВАНИЯ  </a:t>
            </a:r>
            <a:r>
              <a:rPr lang="ru-RU" sz="24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К 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СОДЕРЖАНИЮ  ДОВЕРЕННОСТИ</a:t>
            </a:r>
            <a:endParaRPr lang="ru-RU" sz="24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7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2648057"/>
              </p:ext>
            </p:extLst>
          </p:nvPr>
        </p:nvGraphicFramePr>
        <p:xfrm>
          <a:off x="251520" y="69269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00101"/>
            <a:chOff x="454622" y="294613"/>
            <a:chExt cx="8171827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294613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algn="ctr" defTabSz="889000">
                <a:lnSpc>
                  <a:spcPts val="2700"/>
                </a:lnSpc>
                <a:spcAft>
                  <a:spcPct val="35000"/>
                </a:spcAft>
              </a:pPr>
              <a:r>
                <a:rPr lang="ru-RU" sz="2400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ИНЫЕ  ТРЕБОВАНИЯ  К  СОДЕРЖАНИЮ  ДОВЕРЕНННОСТИ </a:t>
              </a:r>
              <a:endParaRPr lang="ru-RU" sz="24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469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8542848"/>
              </p:ext>
            </p:extLst>
          </p:nvPr>
        </p:nvGraphicFramePr>
        <p:xfrm>
          <a:off x="467544" y="218067"/>
          <a:ext cx="75608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-171400"/>
            <a:ext cx="9793088" cy="1188133"/>
            <a:chOff x="454622" y="106144"/>
            <a:chExt cx="8171827" cy="7774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106144"/>
              <a:ext cx="8171827" cy="48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39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6147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ЛИЦО, КОТОРОМУ ВЫДАНА ДОВЕРЕННОСТЬ,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ДОЛЖНО </a:t>
            </a:r>
            <a:r>
              <a:rPr lang="ru-RU" sz="20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ЛИЧНО</a:t>
            </a: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СОВЕРШАТЬ ТЕ ДЕЙСТВИЯ,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КОТОРЫЕ ОНО УПОЛНОМОЧЕНО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ru-RU" sz="2000" b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ПОВЕРЕННЫЙ МОЖЕТ ПЕРЕДОВЕРИТЬ ИХ СОВЕРШЕНИЕ ДРУГОМУ ЛИЦУ,  В СЛУЧАЯХ УКАЗАННЫХ В ЗАКОНЕ</a:t>
            </a:r>
          </a:p>
          <a:p>
            <a:pPr marL="0" indent="0" algn="ctr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(п.1 ст.187 ГК РФ)</a:t>
            </a:r>
            <a:endParaRPr lang="ru-RU" sz="20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buClr>
                <a:schemeClr val="accent1"/>
              </a:buClr>
              <a:buFontTx/>
              <a:buChar char="-"/>
            </a:pPr>
            <a:endParaRPr lang="ru-RU" sz="2400" b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4614" y="548680"/>
            <a:ext cx="4572000" cy="204158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800"/>
              </a:lnSpc>
            </a:pPr>
            <a:r>
              <a:rPr lang="ru-RU" sz="36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ПЕРЕДОВЕРИЕ</a:t>
            </a:r>
          </a:p>
          <a:p>
            <a:pPr algn="ctr">
              <a:lnSpc>
                <a:spcPts val="3800"/>
              </a:lnSpc>
            </a:pPr>
            <a:r>
              <a:rPr lang="ru-RU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(пп.5 ст.1217.1 ГК РФ)</a:t>
            </a:r>
          </a:p>
          <a:p>
            <a:pPr algn="ctr">
              <a:lnSpc>
                <a:spcPts val="3800"/>
              </a:lnSpc>
            </a:pPr>
            <a:r>
              <a:rPr lang="ru-RU" sz="40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40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40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27249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2342038"/>
              </p:ext>
            </p:extLst>
          </p:nvPr>
        </p:nvGraphicFramePr>
        <p:xfrm>
          <a:off x="323528" y="18864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905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2985243"/>
              </p:ext>
            </p:extLst>
          </p:nvPr>
        </p:nvGraphicFramePr>
        <p:xfrm>
          <a:off x="251520" y="56668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468560" y="116632"/>
            <a:ext cx="9793088" cy="900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969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41927"/>
            <a:ext cx="8208912" cy="48628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представитель, передавший полномочия другому лицу в порядке передоверия, </a:t>
            </a:r>
            <a:r>
              <a:rPr lang="ru-RU" sz="2000" b="1" u="sng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утрачивает</a:t>
            </a: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соответствующие полномочия, это должно быть отражено в удостоверяемой </a:t>
            </a: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в </a:t>
            </a: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порядке передоверия </a:t>
            </a: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доверенности  (п. 6 ст. 187 ГК РФ)</a:t>
            </a:r>
          </a:p>
          <a:p>
            <a:pPr algn="just">
              <a:lnSpc>
                <a:spcPts val="1900"/>
              </a:lnSpc>
              <a:spcAft>
                <a:spcPts val="0"/>
              </a:spcAft>
            </a:pPr>
            <a:endParaRPr lang="ru-RU" sz="2000" b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ts val="1900"/>
              </a:lnSpc>
              <a:spcAft>
                <a:spcPts val="0"/>
              </a:spcAft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противном случае полномочиями по доверенности будут обладать </a:t>
            </a:r>
            <a:r>
              <a:rPr lang="ru-RU" sz="20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первоначальный представитель, так и лицо, получившее их в порядке передоверия</a:t>
            </a:r>
          </a:p>
          <a:p>
            <a:pPr algn="just">
              <a:lnSpc>
                <a:spcPts val="19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целях соблюдения этого правила необходимо: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</a:pP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при прекращении полномочий представителя по основной доверенности в результате передоверия нотариусу, удостоверившему доверенность в порядке передоверия, </a:t>
            </a:r>
            <a:r>
              <a:rPr lang="ru-RU" sz="2000" b="1" u="sng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делать об этом отметку на основной доверенности</a:t>
            </a:r>
          </a:p>
          <a:p>
            <a:pPr algn="just">
              <a:lnSpc>
                <a:spcPts val="1900"/>
              </a:lnSpc>
              <a:spcAft>
                <a:spcPts val="600"/>
              </a:spcAft>
            </a:pP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нотариусу, которому представлена доверенность, имеющая такую отметку, </a:t>
            </a:r>
            <a:r>
              <a:rPr lang="ru-RU" sz="2000" b="1" u="sng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проверить посредством ЕИС содержание доверенности, выданной в порядке передоверия,</a:t>
            </a:r>
            <a:r>
              <a:rPr lang="ru-RU" sz="2000" b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 целью выяснения сохранения или прекращения полномочий представителя полностью или в части</a:t>
            </a:r>
          </a:p>
        </p:txBody>
      </p:sp>
    </p:spTree>
    <p:extLst>
      <p:ext uri="{BB962C8B-B14F-4D97-AF65-F5344CB8AC3E}">
        <p14:creationId xmlns:p14="http://schemas.microsoft.com/office/powerpoint/2010/main" val="247325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88917198"/>
              </p:ext>
            </p:extLst>
          </p:nvPr>
        </p:nvGraphicFramePr>
        <p:xfrm>
          <a:off x="251520" y="1340768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77516"/>
            <a:ext cx="8496944" cy="9771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300"/>
              </a:lnSpc>
            </a:pP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ПЕРЕДОВЕРИЕ  ДОВЕРЕННОСТИ, </a:t>
            </a:r>
            <a:r>
              <a:rPr lang="en-US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ВЫДАННОЙ  НЕСКОЛЬКИМ ПРЕДСТАВИТЕЛЯМ  ОСУЩЕСТВЛЯЕТСЯ</a:t>
            </a:r>
            <a:b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endParaRPr lang="ru-RU" sz="1400" b="1" i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8784976" cy="6822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300"/>
              </a:lnSpc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(п.5 ст.185, </a:t>
            </a:r>
            <a:r>
              <a:rPr lang="ru-RU" sz="1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п.1 ст.187  ГК РФ, п.127 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Постановления </a:t>
            </a:r>
            <a:r>
              <a:rPr lang="ru-RU" sz="1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Пленума Верховного 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суда </a:t>
            </a:r>
            <a:r>
              <a:rPr lang="ru-RU" sz="1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РФ 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23.06.15 </a:t>
            </a:r>
            <a:r>
              <a:rPr lang="ru-RU" sz="1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№25</a:t>
            </a:r>
            <a: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230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-183098"/>
            <a:ext cx="8352928" cy="676875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ru-RU" sz="2400" i="1" spc="14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9746648"/>
              </p:ext>
            </p:extLst>
          </p:nvPr>
        </p:nvGraphicFramePr>
        <p:xfrm>
          <a:off x="683568" y="1124744"/>
          <a:ext cx="8136904" cy="423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260648"/>
            <a:ext cx="7488832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700"/>
              </a:lnSpc>
            </a:pP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ОСОБЕННОСТИ ПЕРЕДОВЕРИЯ</a:t>
            </a:r>
            <a:r>
              <a:rPr lang="ru-RU" sz="3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3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(СТ.187 ГК РФ)</a:t>
            </a:r>
            <a:endParaRPr lang="ru-RU" sz="24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0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399571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КОЛИЧЕСТВО ПЕРЕДОВЕРИЙ </a:t>
            </a:r>
            <a:b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ru-RU" sz="2800" b="1" i="1" u="sng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ОСНОВНОЙ</a:t>
            </a: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 ДОВЕРЕННОСТИ, </a:t>
            </a:r>
            <a:b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КАК И КОЛИЧЕСТВО </a:t>
            </a:r>
            <a:r>
              <a:rPr lang="ru-RU" sz="2800" b="1" i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ПОСЛЕДУЮЩИХ </a:t>
            </a:r>
            <a:r>
              <a:rPr lang="ru-RU" sz="28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ПЕРЕДОВЕРИЙ</a:t>
            </a: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i="1" u="sng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itchFamily="34" charset="-128"/>
                <a:cs typeface="Arial Unicode MS" pitchFamily="34" charset="-128"/>
              </a:rPr>
              <a:t>ЗАКОНОМ НЕ ОГРАНИЧЕНО</a:t>
            </a:r>
            <a:endParaRPr lang="ru-RU" sz="2800" b="1" i="1" u="sng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2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25834298"/>
              </p:ext>
            </p:extLst>
          </p:nvPr>
        </p:nvGraphicFramePr>
        <p:xfrm>
          <a:off x="323528" y="99418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260648"/>
            <a:ext cx="8424936" cy="7335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</a:pP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 </a:t>
            </a:r>
            <a:r>
              <a:rPr lang="ru-RU" sz="24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УДОСТОВЕРЕНИЯ 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ДОВЕРЕННОСТИ</a:t>
            </a:r>
            <a:b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  </a:t>
            </a:r>
            <a:r>
              <a:rPr lang="ru-RU" sz="24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ПОРЯДКЕ 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ПЕРЕДОВЕРИЯ </a:t>
            </a:r>
            <a:endParaRPr lang="ru-RU" sz="24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7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916832"/>
            <a:ext cx="8064896" cy="292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ru-RU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ДЛЯ УДОСТОВЕРЕНИЯ ДОВЕРЕННОСТИ В ПОРЯДКЕ ПЕРЕДОВЕРИЯ ИЛИ ПОСЛЕДУЮЩЕГО ПЕРЕДОВЕРИЯ НОТАРИУСУ ПРЕДСТАВЛЕНА ДОВЕРЕННОСТЬ, СОВЕРШЕННАЯ ЮРИДИЧЕСКИМ ЛИЦОМ В ПРОСТОЙ ПИСЬМЕННОЙ ФОРМЕ, </a:t>
            </a:r>
          </a:p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ru-RU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СООТВЕТСТВИИ СО СТ. 41 ОСНОВ </a:t>
            </a:r>
          </a:p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ru-RU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НОТАРИУС ВПРАВЕ ОТЛОЖИТЬ СОВЕРШЕНИЕ НОТАРИАЛЬНОГО ДЕЙСТВИЯ НА СРОК ДО ОДНОГО МЕСЯЦА</a:t>
            </a:r>
          </a:p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ru-RU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ИСТРЕБОВАНИЯ ДОПОЛНИТЕЛЬНЫХ СВЕДЕНИЙ </a:t>
            </a:r>
          </a:p>
          <a:p>
            <a:pPr algn="ctr">
              <a:lnSpc>
                <a:spcPts val="2160"/>
              </a:lnSpc>
              <a:spcAft>
                <a:spcPts val="600"/>
              </a:spcAft>
            </a:pPr>
            <a:r>
              <a:rPr lang="ru-RU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 ДОСТОВЕРНОСТИ ПРЕДСТАВЛЕННОЙ ДОВЕРЕННОСТИ</a:t>
            </a:r>
            <a:endParaRPr lang="ru-RU" sz="12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76672"/>
            <a:ext cx="7776864" cy="8874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120"/>
              </a:lnSpc>
            </a:pPr>
            <a:r>
              <a:rPr lang="ru-RU" sz="26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ПОРЯДОК </a:t>
            </a:r>
            <a:r>
              <a:rPr lang="ru-RU" sz="26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УДОСТОВЕРЕНИЯ  ДОВЕРЕННОСТИ </a:t>
            </a:r>
            <a:r>
              <a:rPr lang="ru-RU" sz="26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6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26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 </a:t>
            </a:r>
            <a:r>
              <a:rPr lang="ru-RU" sz="26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ПОРЯДКЕ  </a:t>
            </a:r>
            <a:r>
              <a:rPr lang="ru-RU" sz="26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ПЕРЕДОВЕРИЯ </a:t>
            </a:r>
            <a:endParaRPr lang="ru-RU" sz="26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9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7182353"/>
              </p:ext>
            </p:extLst>
          </p:nvPr>
        </p:nvGraphicFramePr>
        <p:xfrm>
          <a:off x="107504" y="1124744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00101"/>
            <a:chOff x="454622" y="294613"/>
            <a:chExt cx="8171827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448052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lvl="0" algn="ctr" defTabSz="889000">
                <a:spcAft>
                  <a:spcPct val="35000"/>
                </a:spcAft>
              </a:pPr>
              <a:endPara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lvl="0" algn="ctr" defTabSz="889000">
                <a:lnSpc>
                  <a:spcPts val="2880"/>
                </a:lnSpc>
                <a:spcAft>
                  <a:spcPts val="0"/>
                </a:spcAft>
              </a:pPr>
              <a:r>
                <a:rPr lang="ru-RU" sz="2400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КОЛИЧЕСТВО ЭКЗЕМПЛЯРОВ ДОВЕРЕННОСТИ </a:t>
              </a:r>
            </a:p>
            <a:p>
              <a:pPr lvl="0" algn="ctr" defTabSz="889000">
                <a:lnSpc>
                  <a:spcPts val="2880"/>
                </a:lnSpc>
                <a:spcAft>
                  <a:spcPts val="0"/>
                </a:spcAft>
              </a:pPr>
              <a:r>
                <a:rPr lang="ru-RU" sz="1600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 44.1  основ)</a:t>
              </a:r>
            </a:p>
            <a:p>
              <a:pPr algn="ctr" defTabSz="889000">
                <a:spcAft>
                  <a:spcPct val="35000"/>
                </a:spcAft>
              </a:pPr>
              <a:endPara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051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9364114"/>
              </p:ext>
            </p:extLst>
          </p:nvPr>
        </p:nvGraphicFramePr>
        <p:xfrm>
          <a:off x="251520" y="764704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468560" y="116632"/>
            <a:ext cx="9793088" cy="900101"/>
            <a:chOff x="454622" y="294613"/>
            <a:chExt cx="8171827" cy="5889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4622" y="294613"/>
              <a:ext cx="8171827" cy="5889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454622" y="377068"/>
              <a:ext cx="8171827" cy="29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493" tIns="50800" rIns="50800" bIns="5080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889000">
                <a:spcAft>
                  <a:spcPct val="35000"/>
                </a:spcAft>
              </a:pPr>
              <a:endPara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  <a:p>
              <a:pPr lvl="0" algn="ctr" defTabSz="889000">
                <a:lnSpc>
                  <a:spcPts val="2880"/>
                </a:lnSpc>
                <a:spcAft>
                  <a:spcPts val="0"/>
                </a:spcAft>
              </a:pPr>
              <a:r>
                <a:rPr lang="ru-RU" sz="2500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ОСНОВАНИЯ  ПРЕКРАЩЕНИЯ  ДОВЕРЕННОСТИ </a:t>
              </a:r>
              <a:r>
                <a:rPr lang="ru-RU" sz="2600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 </a:t>
              </a:r>
              <a:r>
                <a:rPr lang="ru-RU" b="1" i="1" spc="1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latin typeface="Impact" panose="020B0806030902050204" pitchFamily="34" charset="0"/>
                  <a:ea typeface="Batang" pitchFamily="18" charset="-127"/>
                  <a:cs typeface="Times New Roman" pitchFamily="18" charset="0"/>
                </a:rPr>
                <a:t>(СТ. 188 ГК РФ)</a:t>
              </a:r>
            </a:p>
            <a:p>
              <a:pPr algn="ctr" defTabSz="889000">
                <a:spcAft>
                  <a:spcPct val="35000"/>
                </a:spcAft>
              </a:pPr>
              <a:endPara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147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7" y="1052736"/>
            <a:ext cx="8964488" cy="20467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ИЗВЕЩЕНИЕ  ТРЕТЬИХ  ЛИЦ  ОБ  ОТМЕНЕ  ДОВЕРЕННОСТИ</a:t>
            </a: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ru-RU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(ст.189 ГК РФ)</a:t>
            </a:r>
          </a:p>
          <a:p>
            <a:pPr algn="ctr">
              <a:lnSpc>
                <a:spcPts val="3360"/>
              </a:lnSpc>
              <a:spcAft>
                <a:spcPts val="0"/>
              </a:spcAft>
            </a:pPr>
            <a:endParaRPr lang="ru-RU" b="1" i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812311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ts val="216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ОБЩЕМУ ПРАВИЛУ ЛИЦО, ВЫДАВШЕЕ ДОВЕРЕННОСТЬ                                 И ВПОСЛЕДСТВИИ ОТМЕНИВШЕЕ ЕЕ 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(ЛИБО ЕГО ПРАВОПРЕЕМНИК), </a:t>
            </a:r>
            <a:r>
              <a:rPr lang="ru-RU" sz="16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ОБЯЗАНО ИЗВЕСТИТЬ ОБ ОТМЕНЕ:</a:t>
            </a:r>
          </a:p>
          <a:p>
            <a:pPr algn="just">
              <a:lnSpc>
                <a:spcPts val="216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ЛИЦО, КОТОРОМУ ВЫДАНА ДОВЕРЕННОСТЬ</a:t>
            </a:r>
          </a:p>
          <a:p>
            <a:pPr>
              <a:lnSpc>
                <a:spcPts val="216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6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ИЗВЕСТНЫХ ЕМУ ТРЕТЬИХ ЛИЦ,  ДЛЯ ПРЕДСТАВИТЕЛЬСТВА ПЕРЕД КОТОРЫМИ ВЫДАНА ДОВЕРЕННОСТЬ</a:t>
            </a:r>
            <a:endParaRPr lang="ru-RU" sz="16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57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691276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лица, действующие хотя и в чужих интересах, но от собственного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имени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лишь передающие выраженную в надлежащей форме волю другого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уполномоченные на вступление в переговоры относительно возможных в будущем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сделок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76672"/>
            <a:ext cx="699885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kern="100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НЕ  ЯВЛЯЮТСЯ   ПРЕДСТАВИТЕЛЯМИ:</a:t>
            </a:r>
            <a:endParaRPr lang="ru-RU" sz="3600" b="1" i="1" kern="100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i="1" kern="100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(СТ.182 ГК РФ)</a:t>
            </a:r>
            <a:endParaRPr lang="ru-RU" sz="1600" b="1" i="1" kern="100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24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7581"/>
            <a:ext cx="8964488" cy="9530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880"/>
              </a:lnSpc>
              <a:spcAft>
                <a:spcPts val="0"/>
              </a:spcAft>
            </a:pPr>
            <a:r>
              <a:rPr lang="ru-RU" sz="26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endParaRPr lang="ru-RU" sz="2000" b="1" i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ts val="2880"/>
              </a:lnSpc>
              <a:spcBef>
                <a:spcPts val="1200"/>
              </a:spcBef>
              <a:spcAft>
                <a:spcPts val="600"/>
              </a:spcAft>
            </a:pPr>
            <a:endParaRPr lang="ru-RU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8355059" cy="5445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ts val="17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СВЕДЕНИЯ О СОВЕРШЕННОЙ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ПРОСТОЙ ПИСЬМЕННОЙ ФОРМЕ 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ОТМЕНЕ ДОВЕРЕННОСТИ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МОГУТ БЫТЬ ОПУБЛИКОВАНЫ В ОФИЦИАЛЬНОМ ИЗДАНИИ,                                         В КОТОРОМ ОПУБЛИКОВЫВАЮТСЯ СВЕДЕНИЯ О БАНКРОТСТВЕ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ГАЗЕТА «КОММЕРСАНТЪ». В ЭТОМ СЛУЧАЕ ПОДПИСЬ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ЗАЯВЛЕНИИ ОБ ОТМЕНЕ ДОВЕРЕННОСТИ ДОЛЖНА БЫТЬ НОТАРИАЛЬНО ЗАСВИДЕТЕЛЬСТВОВАНА</a:t>
            </a:r>
          </a:p>
          <a:p>
            <a:pPr algn="just">
              <a:lnSpc>
                <a:spcPts val="17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ТРЕТЬИ ЛИЦА НЕ БЫЛИ ИЗВЕЩЕНЫ ОБ ОТМЕНЕ ДОВЕРЕННОСТИ РАНЕЕ, ОНИ СЧИТАЮТСЯ ИЗВЕЩЕННЫМИ О СОВЕРШЕННОЙ В ПРОСТОЙ ПИСЬМЕННОЙ ФОРМЕ ОТМЕНЕ ДОВЕРЕННОСТИ -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ИСТЕЧЕНИИ ОДНОГО МЕСЯЦА СО ДНЯ ОПУБЛИКОВАНИЯ ТАКИХ СВЕДЕНИЙ В ОФИЦИАЛЬНОМ ИЗДАНИИ, 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КОТОРОМ ОПУБЛИКОВЫВАЮТСЯ СВЕДЕНИЯ О БАНКРОТСТВЕ</a:t>
            </a:r>
          </a:p>
          <a:p>
            <a:pPr algn="just">
              <a:lnSpc>
                <a:spcPts val="17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ДОПУСКАЕТСЯ ОПУБЛИКОВАНИЕ СВЕДЕНИЙ ОБ ОТМЕНЕ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 ОДНОВРЕМЕННОГО ИЗВЕЩЕНИЯ ПРЕДСТАВИТЕЛЯ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ИЗВЕСТНЫХ ПРЕДСТАВЛЯЕМОМУ ТРЕТЬИХ ЛИЦ ОБ ОТМЕНЕ ДОВЕРЕННОСТИ В ПРОСТОЙ ПИСЬМЕННОЙ ФОРМЕ В СЛУЧАЯХ, КОГДА ДОВЕРЕННОСТЬ БЫЛА ВЫДАНА  НА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СОВЕРШЕНИЕ СДЕЛКИ (СДЕЛОК)  С КОНКРЕТНЫМ КОНТРАГЕНТОМ (КОНТРАГЕНТАМИ)</a:t>
            </a: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(п.132 ПОСТАНОВЛЕНИЯ ПЛЕНУМА ВЕРХОВНОГО СУДА РФ </a:t>
            </a:r>
            <a:r>
              <a:rPr lang="ru-RU" sz="10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23.06.2015 N25)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0"/>
              </a:spcAft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920880" cy="4805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360"/>
              </a:lnSpc>
              <a:spcAft>
                <a:spcPts val="0"/>
              </a:spcAft>
            </a:pPr>
            <a:r>
              <a:rPr lang="ru-RU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ПРОСТАЯ  ПИСЬМЕННАЯ  </a:t>
            </a:r>
            <a:r>
              <a:rPr lang="ru-RU" sz="23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ФОРМА </a:t>
            </a:r>
            <a:r>
              <a:rPr lang="ru-RU" sz="23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ОТМЕНЫ  ДОВЕРЕННОСТИ</a:t>
            </a:r>
            <a:endParaRPr lang="ru-RU" sz="23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85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3" y="1325598"/>
            <a:ext cx="8355059" cy="38318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marL="285750" indent="-285750" algn="just">
              <a:lnSpc>
                <a:spcPts val="17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СВЕДЕНИЯ О СОВЕРШЕННОЙ В НОТАРИАЛЬНОЙ ФОРМЕ ОТМЕНЕ ДОВЕРЕННОСТИ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ВНОСЯТСЯ НОТАРИУСОМ В РЕЕСТР НОТАРИАЛЬНЫХ ДЕЙСТВИЙ,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ВЕДЕНИЕ КОТОРОГО ОСУЩЕСТВЛЯЕТСЯ В ЭЛЕКТРОННОЙ ФОРМЕ </a:t>
            </a:r>
          </a:p>
          <a:p>
            <a:pPr marL="285750" indent="-285750" algn="just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УКАЗАННЫЕ СВЕДЕНИЯ ПРЕДОСТАВЛЯЮТСЯ ФЕДЕРАЛЬНОЙ НОТАРИАЛЬНОЙ ПАЛАТОЙ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НЕОГРАНИЧЕННОМУ КРУГУ ЛИЦ С ИСПОЛЬЗОВАНИЕМ ИНФОРМАЦИОННО-ТЕЛЕКОММУНИКАЦИОННОЙ СЕТИ «ИНТЕРНЕТ» 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REESTR-DOVER.RU/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85750" indent="-285750" algn="just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ТРЕТЬИ ЛИЦА НЕ БЫЛИ ИЗВЕЩЕНЫ ОБ ОТМЕНЕ ДОВЕРЕННОСТИ РАНЕЕ, ОНИ СЧИТАЮТСЯ ИЗВЕЩЕННЫМИ О СОВЕРШЕННОЙ В НОТАРИАЛЬНОЙ ФОРМЕ ОТМЕНЕ ДОВЕРЕННОСТИ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СЛЕДУЮЩИЙ ДЕНЬ ПОСЛЕ ВНЕСЕНИЯ СВЕДЕНИЙ ОБ ЭТОМ В РЕЕСТР НОТАРИАЛЬНЫХ ДЕЙСТВИЙ</a:t>
            </a: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(ДОПОЛНИТЕЛЬНОГО ИЗВЕЩЕНИЯ ДОВЕРИТЕЛЕМ НЕ ТРЕБУЕТСЯ)</a:t>
            </a:r>
          </a:p>
          <a:p>
            <a:pPr>
              <a:spcAft>
                <a:spcPts val="0"/>
              </a:spcAft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795761"/>
            <a:ext cx="7200800" cy="4832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360"/>
              </a:lnSpc>
              <a:spcAft>
                <a:spcPts val="0"/>
              </a:spcAft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НОТАРИАЛЬНАЯ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ФОРМА  ОТМЕНЫ  ДОВЕРЕННОСТИ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57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0011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900"/>
              </a:lnSpc>
              <a:spcAft>
                <a:spcPts val="0"/>
              </a:spcAft>
            </a:pPr>
            <a:r>
              <a:rPr lang="en-US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REESTR-DOVER.RU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 - ПРОВЕРКА ДОВЕРЕННОСТИ</a:t>
            </a:r>
            <a:endParaRPr lang="ru-RU" sz="2400" b="1" i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marL="285750" indent="-285750" algn="just">
              <a:lnSpc>
                <a:spcPts val="336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831" r="1432" b="10919"/>
          <a:stretch/>
        </p:blipFill>
        <p:spPr bwMode="auto">
          <a:xfrm>
            <a:off x="246241" y="658780"/>
            <a:ext cx="8646239" cy="612068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637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0541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900"/>
              </a:lnSpc>
              <a:spcAft>
                <a:spcPts val="0"/>
              </a:spcAft>
            </a:pPr>
            <a:r>
              <a:rPr lang="en-US" sz="24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R</a:t>
            </a:r>
            <a:r>
              <a:rPr lang="en-US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EESTR-DOVER.RU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ru-RU" sz="28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-  </a:t>
            </a:r>
            <a:r>
              <a:rPr lang="ru-RU" sz="20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ПОИСК СВЕДЕНИЯ ОБ ОТМЕНЕ  ДОВЕРЕННОСТИ</a:t>
            </a:r>
            <a:endParaRPr lang="ru-RU" b="1" i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marL="285750" indent="-285750" algn="just">
              <a:lnSpc>
                <a:spcPts val="336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" b="3736"/>
          <a:stretch/>
        </p:blipFill>
        <p:spPr bwMode="auto">
          <a:xfrm>
            <a:off x="144166" y="591061"/>
            <a:ext cx="8892330" cy="61206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35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296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en-US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REESTR-DOVER.RU</a:t>
            </a:r>
            <a:r>
              <a:rPr lang="ru-RU" sz="24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 </a:t>
            </a: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ru-RU" sz="28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ПРИМЕР  ПУБЛИКАЦИИ  СВЕДЕНИЙ ОБ ОТМЕНЕ  ДОВЕРЕННОСТИ</a:t>
            </a:r>
            <a:endParaRPr lang="ru-RU" b="1" i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Batang" pitchFamily="18" charset="-127"/>
              <a:cs typeface="Times New Roman" pitchFamily="18" charset="0"/>
            </a:endParaRPr>
          </a:p>
          <a:p>
            <a:pPr marL="285750" indent="-285750" algn="just">
              <a:lnSpc>
                <a:spcPts val="336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" r="2758" b="27577"/>
          <a:stretch/>
        </p:blipFill>
        <p:spPr bwMode="auto">
          <a:xfrm>
            <a:off x="104560" y="1073888"/>
            <a:ext cx="8934880" cy="5661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29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202" y="476672"/>
            <a:ext cx="8524516" cy="60144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900"/>
              </a:lnSpc>
              <a:spcAft>
                <a:spcPts val="0"/>
              </a:spcAft>
            </a:pP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ИНЫЕ  СПОСОБЫ  ИЗВЕЩЕНИЕ  ТРЕТЬИХ  </a:t>
            </a:r>
            <a:r>
              <a:rPr lang="ru-RU" sz="2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ЛИЦ </a:t>
            </a:r>
            <a:endParaRPr lang="ru-RU" sz="2200" b="1" i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Impact" panose="020B080603090205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ts val="2900"/>
              </a:lnSpc>
              <a:spcAft>
                <a:spcPts val="0"/>
              </a:spcAft>
            </a:pP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 </a:t>
            </a:r>
            <a:r>
              <a:rPr lang="ru-RU" sz="2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ОТМЕНЕ ДОВЕРЕННОСТИ</a:t>
            </a:r>
            <a:r>
              <a:rPr lang="ru-RU" sz="2200" b="1" i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285750" indent="-285750" algn="just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ПЕРЕДАЧА РАСПОРЯЖЕНИЯ ОБ ОТМЕНЕ ДОВЕРЕННОСТИ НОТАРИУСОМ                           В РАМКАХ СТ.86 ОСНОВ (ПО ПРОСЬБЕ ПРЕДСТАВЛЯЕМОГО)</a:t>
            </a:r>
          </a:p>
          <a:p>
            <a:pPr marL="285750" indent="-285750" algn="just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САМОСТОЯТЕЛЬНО ПРЕДСТАВЛЯЕМЫМ </a:t>
            </a:r>
          </a:p>
          <a:p>
            <a:pPr marL="285750" indent="-285750" algn="just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ЕСЛИ ТРЕТЬЕМУ ЛИЦУ ПРЕДЪЯВЛЕНА ДОВЕРЕННОСТЬ, О ПРЕКРАЩЕНИИ КОТОРОЙ ОНО НЕ ЗНАЛО И НЕ ДОЛЖНО БЫЛО ЗНАТЬ, ПРАВА И ОБЯЗАННОСТИ, ПРИОБРЕТЕННЫЕ В РЕЗУЛЬТАТЕ ДЕЙСТВИЙ ЛИЦА, ПОЛНОМОЧИЯ КОТОРОГО ПРЕКРАЩЕНЫ,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СОХРАНЯЮТ СИЛУ ДЛЯ ПРЕДСТАВЛЯЕМОГО И ЕГО ПРАВОПРЕЕМНИКОВ</a:t>
            </a:r>
          </a:p>
          <a:p>
            <a:pPr marL="285750" indent="-285750" algn="just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ПРЕКРАЩЕНИИ ДОВЕРЕННОСТИ ЛИЦО, КОТОРОМУ ОНА ВЫДАНА, ИЛИ ЕГО ПРАВОПРЕЕМНИКИ </a:t>
            </a:r>
            <a:r>
              <a:rPr lang="ru-RU" sz="1400" b="1" u="sng" spc="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ОБЯЗАНЫ НЕМЕДЛЕННО ВЕРНУТЬ ДОВЕРЕННОСТЬ</a:t>
            </a:r>
          </a:p>
          <a:p>
            <a:pPr algn="just">
              <a:lnSpc>
                <a:spcPts val="2900"/>
              </a:lnSpc>
              <a:spcBef>
                <a:spcPts val="1200"/>
              </a:spcBef>
              <a:spcAft>
                <a:spcPts val="600"/>
              </a:spcAft>
            </a:pPr>
            <a:endParaRPr lang="ru-RU" b="1" spc="1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0"/>
              </a:spcAft>
            </a:pP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77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09634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0"/>
              </a:spcBef>
              <a:buClr>
                <a:schemeClr val="accent1"/>
              </a:buClr>
              <a:buNone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64753"/>
            <a:ext cx="8208912" cy="3536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400"/>
              </a:lnSpc>
              <a:spcAft>
                <a:spcPts val="600"/>
              </a:spcAft>
            </a:pPr>
            <a:r>
              <a:rPr lang="ru-RU" sz="2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ТАРИФ </a:t>
            </a:r>
            <a:r>
              <a:rPr lang="ru-RU" sz="2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 УДОСТОВЕРЕНИЕ  ДОВЕРЕННОСТИ</a:t>
            </a:r>
            <a:endParaRPr lang="ru-RU" sz="2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anose="020B080603090205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60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ВЗИМАЕТСЯ В ЗАВИСИМОСТИ ОТ КОЛИЧЕСТВА ПРЕДСТАВЛЯЕМЫХ ЛИЦ                                        И НЕ ЗАВИСИТ ОТ КОЛИЧЕСТВА УКАЗАННЫХ В ДОВЕРЕННОСТИ ПРЕДСТАВИТЕЛЕЙ                      (ст. 333.25 НК РФ, ПИСЬМО МИНИСТЕРСТВА ФИНАНСОВ РОССИЙСКОЙ ФЕДЕРАЦИИ   от 20.06.2014 N 03-05-06-03/29617)</a:t>
            </a:r>
          </a:p>
          <a:p>
            <a:pPr marL="342900" indent="-342900" algn="just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lnSpc>
                <a:spcPts val="21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УДОСТОВЕРЕНИЕ ДОВЕРЕННОСТИ В ПОРЯДКЕ ПЕРЕДОВЕРИЯ, ЕСЛИ ПОВЕРЕННЫЙ ВЫСТУПАЕТ ОТ ИМЕНИ НЕСКОЛЬКИХ ЛИЦ, ВЗИМАЕТСЯ КАК ЗА УДОСТОВЕРЕНИЕ НЕСКОЛЬКИХ ОТДЕЛЬНЫХ ДОВЕРЕННОСТЕЙ 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(РАЗЪЯСНЕНИЯ МИНФИНА РОССИИ от 01.06.2015 №03-05-05-03/31473)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07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736600"/>
              </p:ext>
            </p:extLst>
          </p:nvPr>
        </p:nvGraphicFramePr>
        <p:xfrm>
          <a:off x="179512" y="1124744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476672"/>
            <a:ext cx="6998857" cy="8258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ru-RU" sz="3200" b="1" i="1" kern="100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ВИДЫ ДОВЕРЕННОСТЕЙ</a:t>
            </a:r>
            <a:br>
              <a:rPr lang="ru-RU" sz="3200" b="1" i="1" kern="100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</a:br>
            <a:r>
              <a:rPr lang="ru-RU" sz="3600" b="1" i="1" kern="100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2400" b="1" i="1" kern="100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Batang" pitchFamily="18" charset="-127"/>
                <a:cs typeface="Times New Roman" pitchFamily="18" charset="0"/>
              </a:rPr>
              <a:t>в зависимости от содержания полномочий :</a:t>
            </a:r>
            <a:endParaRPr lang="ru-RU" sz="2400" b="1" i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453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0018654"/>
              </p:ext>
            </p:extLst>
          </p:nvPr>
        </p:nvGraphicFramePr>
        <p:xfrm>
          <a:off x="395536" y="1700808"/>
          <a:ext cx="84249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260648"/>
            <a:ext cx="7416824" cy="17235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УСЛОВИЯ ВЫДАЧИ  ДОВЕРЕННОСТИ </a:t>
            </a:r>
            <a:br>
              <a:rPr lang="ru-RU" sz="30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0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НЕСКОЛЬКИМИ ЛИЦАМИ</a:t>
            </a:r>
            <a: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(п.6 ст.185 ГК РФ)</a:t>
            </a:r>
            <a:r>
              <a:rPr lang="ru-RU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358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3040054"/>
              </p:ext>
            </p:extLst>
          </p:nvPr>
        </p:nvGraphicFramePr>
        <p:xfrm>
          <a:off x="179512" y="476672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77037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286807" cy="6383632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 eaLnBrk="1" hangingPunct="1">
              <a:buFontTx/>
              <a:buNone/>
              <a:defRPr/>
            </a:pPr>
            <a:endParaRPr lang="ru-RU" sz="2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Batang" pitchFamily="18" charset="-127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ru-RU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3397427"/>
              </p:ext>
            </p:extLst>
          </p:nvPr>
        </p:nvGraphicFramePr>
        <p:xfrm>
          <a:off x="755576" y="188640"/>
          <a:ext cx="79208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9279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46509"/>
            <a:ext cx="8640960" cy="497477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совершение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сделок, требующих нотариальной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формы               (п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 ст. 185.1 ГК РФ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подачу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заявлений о государственной регистрации прав или сделок, а также на распоряжение зарегистрированными в государственных реестрах правами (п. 1 ст. 185.1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ГК РФ)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порядке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передоверия (правило не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применяется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к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доверенностям, выдаваемым в порядке передоверия юридическими лицами, руководителями филиалов и представительств юридических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лиц)  (п.3 ст.187 ГК РФ)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безотзывная  (п.2 ст.188.1 ГК РФ)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 имени уполномоченного представителя налогоплательщика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физического лица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(п.3 ст.29 НК РФ)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77768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ОБЯЗАТЕЛЬНОМУ НОТАРИАЛЬНОМУ УДОСТОВЕРЕНИЮ </a:t>
            </a:r>
            <a:br>
              <a:rPr lang="ru-RU" sz="2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200" b="1" i="1" spc="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anose="020B080603090205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ПОДЛЕЖАТ ДОВЕРЕННОСТИ</a:t>
            </a:r>
            <a:endParaRPr lang="ru-RU" sz="2200" b="1" spc="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8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|4"/>
</p:tagLst>
</file>

<file path=ppt/theme/theme1.xml><?xml version="1.0" encoding="utf-8"?>
<a:theme xmlns:a="http://schemas.openxmlformats.org/drawingml/2006/main" name="01136795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9766</TotalTime>
  <Words>3229</Words>
  <Application>Microsoft Office PowerPoint</Application>
  <PresentationFormat>Экран (4:3)</PresentationFormat>
  <Paragraphs>278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01136795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ПРИРАВНИВАЮТСЯ  К  НОТАРИАЛЬНО  УДОСТОВЕРЕННЫМ  ДОВЕРЕННОСТЯМ  (П. 2 СТ. 185.1 ГК РФ)   </vt:lpstr>
      <vt:lpstr>Презентация PowerPoint</vt:lpstr>
      <vt:lpstr>  ИНЫЕ ВИДЫ УДОСТОВЕРЕНИЯ ДОВЕРЕННОСТЕЙ (п.3  ст.. 185.1 ГК РФ)   </vt:lpstr>
      <vt:lpstr>  ИНЫЕ  ВИДЫ  УДОСТОВЕРЕНИЯ  ДОВЕРЕННОСТЕЙ (п.4   ст.. 185.1  ГК  РФ)   </vt:lpstr>
      <vt:lpstr>  ОГРАНИЧЕНИЯ  ПРЕДСТАВИТЕЛЬСТВА  (П. П. 3, 4   СТ. 182 ГК РФ)  </vt:lpstr>
      <vt:lpstr>  СУБЪЕКТЫ  ДОВЕРЕННОСТИ  </vt:lpstr>
      <vt:lpstr> УСЛОВИЯ  ВЫДАЧИ ДОВЕРЕННОСТИ  ФИЗИЧЕСКИМ  ЛИЦОМ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Якишина Лидия</cp:lastModifiedBy>
  <cp:revision>745</cp:revision>
  <cp:lastPrinted>2015-09-30T07:17:41Z</cp:lastPrinted>
  <dcterms:created xsi:type="dcterms:W3CDTF">2013-05-08T13:57:46Z</dcterms:created>
  <dcterms:modified xsi:type="dcterms:W3CDTF">2019-02-21T14:47:27Z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TC011367951049</vt:lpwstr>
  </property>
</Properties>
</file>